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layout3.xml" ContentType="application/vnd.openxmlformats-officedocument.drawingml.diagramLayout+xml"/>
  <Default Extension="avi" ContentType="video/avi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2"/>
  </p:notesMasterIdLst>
  <p:sldIdLst>
    <p:sldId id="256" r:id="rId2"/>
    <p:sldId id="261" r:id="rId3"/>
    <p:sldId id="278" r:id="rId4"/>
    <p:sldId id="297" r:id="rId5"/>
    <p:sldId id="260" r:id="rId6"/>
    <p:sldId id="301" r:id="rId7"/>
    <p:sldId id="259" r:id="rId8"/>
    <p:sldId id="268" r:id="rId9"/>
    <p:sldId id="269" r:id="rId10"/>
    <p:sldId id="274" r:id="rId11"/>
    <p:sldId id="264" r:id="rId12"/>
    <p:sldId id="291" r:id="rId13"/>
    <p:sldId id="272" r:id="rId14"/>
    <p:sldId id="273" r:id="rId15"/>
    <p:sldId id="265" r:id="rId16"/>
    <p:sldId id="292" r:id="rId17"/>
    <p:sldId id="266" r:id="rId18"/>
    <p:sldId id="294" r:id="rId19"/>
    <p:sldId id="298" r:id="rId20"/>
    <p:sldId id="267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기본 구역" id="{C0BCBB88-8DE8-465E-B015-311FD95359FE}">
          <p14:sldIdLst>
            <p14:sldId id="256"/>
            <p14:sldId id="261"/>
            <p14:sldId id="278"/>
            <p14:sldId id="297"/>
            <p14:sldId id="260"/>
            <p14:sldId id="301"/>
            <p14:sldId id="259"/>
            <p14:sldId id="268"/>
            <p14:sldId id="269"/>
            <p14:sldId id="274"/>
            <p14:sldId id="264"/>
            <p14:sldId id="291"/>
            <p14:sldId id="272"/>
            <p14:sldId id="273"/>
            <p14:sldId id="265"/>
            <p14:sldId id="292"/>
            <p14:sldId id="266"/>
            <p14:sldId id="294"/>
            <p14:sldId id="298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6AB6"/>
    <a:srgbClr val="A4A8FA"/>
    <a:srgbClr val="8B90F9"/>
    <a:srgbClr val="F9AB5D"/>
    <a:srgbClr val="747AF8"/>
    <a:srgbClr val="FCDBBA"/>
    <a:srgbClr val="FBCB9B"/>
    <a:srgbClr val="D35564"/>
    <a:srgbClr val="686FF8"/>
    <a:srgbClr val="75A5F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5" autoAdjust="0"/>
    <p:restoredTop sz="89298" autoAdjust="0"/>
  </p:normalViewPr>
  <p:slideViewPr>
    <p:cSldViewPr>
      <p:cViewPr>
        <p:scale>
          <a:sx n="70" d="100"/>
          <a:sy n="70" d="100"/>
        </p:scale>
        <p:origin x="-1404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37"/>
  <c:chart>
    <c:autoTitleDeleted val="1"/>
    <c:plotArea>
      <c:layout>
        <c:manualLayout>
          <c:layoutTarget val="inner"/>
          <c:xMode val="edge"/>
          <c:yMode val="edge"/>
          <c:x val="0.14119444671836193"/>
          <c:y val="8.7036613222904943E-2"/>
          <c:w val="0.83148441601050005"/>
          <c:h val="0.7041438706640819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18th Sep.</c:v>
                </c:pt>
                <c:pt idx="1">
                  <c:v>9th Oct.</c:v>
                </c:pt>
                <c:pt idx="2">
                  <c:v>30th Oct.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</c:v>
                </c:pt>
                <c:pt idx="1">
                  <c:v>7</c:v>
                </c:pt>
                <c:pt idx="2">
                  <c:v>16</c:v>
                </c:pt>
              </c:numCache>
            </c:numRef>
          </c:val>
        </c:ser>
        <c:dLbls/>
        <c:dropLines/>
        <c:marker val="1"/>
        <c:axId val="83768064"/>
        <c:axId val="83769984"/>
      </c:lineChart>
      <c:catAx>
        <c:axId val="837680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  <a:endParaRPr lang="ko-KR"/>
              </a:p>
            </c:rich>
          </c:tx>
          <c:layout>
            <c:manualLayout>
              <c:xMode val="edge"/>
              <c:yMode val="edge"/>
              <c:x val="0.49963101674742699"/>
              <c:y val="0.89570588244040472"/>
            </c:manualLayout>
          </c:layout>
        </c:title>
        <c:majorTickMark val="none"/>
        <c:tickLblPos val="nextTo"/>
        <c:crossAx val="83769984"/>
        <c:crosses val="autoZero"/>
        <c:auto val="1"/>
        <c:lblAlgn val="ctr"/>
        <c:lblOffset val="100"/>
      </c:catAx>
      <c:valAx>
        <c:axId val="8376998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 r of Students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837680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latin typeface="Adobe Fan Heiti Std B" pitchFamily="34" charset="-128"/>
          <a:ea typeface="Adobe Fan Heiti Std B" pitchFamily="34" charset="-128"/>
        </a:defRPr>
      </a:pPr>
      <a:endParaRPr lang="ko-K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2012D7-1DFB-4F4B-A07F-833764898873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F3228EAD-F833-4F15-8419-3E398B82F37F}">
      <dgm:prSet phldrT="[텍스트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pPr latinLnBrk="1"/>
          <a:r>
            <a:rPr lang="en-US" altLang="ko-KR" sz="2000" dirty="0" smtClean="0">
              <a:latin typeface="Adobe Fan Heiti Std B" pitchFamily="34" charset="-128"/>
              <a:ea typeface="Adobe Fan Heiti Std B" pitchFamily="34" charset="-128"/>
            </a:rPr>
            <a:t>  Taking leadership monthly by rotation</a:t>
          </a:r>
          <a:r>
            <a:rPr lang="en-US" altLang="ko-KR" sz="400" dirty="0" smtClean="0">
              <a:latin typeface="Adobe Fan Heiti Std B" pitchFamily="34" charset="-128"/>
              <a:ea typeface="Adobe Fan Heiti Std B" pitchFamily="34" charset="-128"/>
            </a:rPr>
            <a:t>.</a:t>
          </a:r>
          <a:endParaRPr lang="ko-KR" altLang="en-US" sz="400" dirty="0">
            <a:latin typeface="Adobe Fan Heiti Std B" pitchFamily="34" charset="-128"/>
          </a:endParaRPr>
        </a:p>
      </dgm:t>
    </dgm:pt>
    <dgm:pt modelId="{ED0B08CD-6803-47B2-BC7F-EB995B994453}" type="parTrans" cxnId="{119773C5-9DC3-47B4-903B-AE438F8FB88C}">
      <dgm:prSet/>
      <dgm:spPr/>
      <dgm:t>
        <a:bodyPr/>
        <a:lstStyle/>
        <a:p>
          <a:pPr latinLnBrk="1"/>
          <a:endParaRPr lang="ko-KR" altLang="en-US">
            <a:latin typeface="Adobe Fan Heiti Std B" pitchFamily="34" charset="-128"/>
          </a:endParaRPr>
        </a:p>
      </dgm:t>
    </dgm:pt>
    <dgm:pt modelId="{521A1231-0EB9-4420-B9F0-664D5F5CD9F0}" type="sibTrans" cxnId="{119773C5-9DC3-47B4-903B-AE438F8FB88C}">
      <dgm:prSet/>
      <dgm:spPr/>
      <dgm:t>
        <a:bodyPr/>
        <a:lstStyle/>
        <a:p>
          <a:pPr latinLnBrk="1"/>
          <a:endParaRPr lang="ko-KR" altLang="en-US">
            <a:latin typeface="Adobe Fan Heiti Std B" pitchFamily="34" charset="-128"/>
          </a:endParaRPr>
        </a:p>
      </dgm:t>
    </dgm:pt>
    <dgm:pt modelId="{67D52ADE-BD35-46EC-9935-E2158505D3E5}">
      <dgm:prSet phldrT="[텍스트]" custT="1"/>
      <dgm:spPr>
        <a:solidFill>
          <a:schemeClr val="bg1"/>
        </a:solidFill>
        <a:ln w="57150">
          <a:solidFill>
            <a:srgbClr val="A4A8FA"/>
          </a:solidFill>
        </a:ln>
      </dgm:spPr>
      <dgm:t>
        <a:bodyPr/>
        <a:lstStyle/>
        <a:p>
          <a:pPr latinLnBrk="1">
            <a:lnSpc>
              <a:spcPct val="90000"/>
            </a:lnSpc>
          </a:pPr>
          <a:endParaRPr lang="en-US" altLang="ko-KR" sz="800" dirty="0" smtClean="0">
            <a:solidFill>
              <a:schemeClr val="tx1"/>
            </a:solidFill>
            <a:latin typeface="Adobe Fan Heiti Std B" pitchFamily="34" charset="-128"/>
            <a:ea typeface="Adobe Fan Heiti Std B" pitchFamily="34" charset="-128"/>
          </a:endParaRPr>
        </a:p>
        <a:p>
          <a:pPr latinLnBrk="1">
            <a:lnSpc>
              <a:spcPct val="80000"/>
            </a:lnSpc>
          </a:pPr>
          <a:r>
            <a:rPr lang="en-US" altLang="ko-KR" sz="2000" dirty="0" smtClean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rPr>
            <a:t>   Going to Colombo to enjoy free time :                 	  			Watching movies and shopping</a:t>
          </a:r>
        </a:p>
        <a:p>
          <a:pPr latinLnBrk="1">
            <a:lnSpc>
              <a:spcPct val="90000"/>
            </a:lnSpc>
          </a:pPr>
          <a:endParaRPr lang="ko-KR" altLang="en-US" sz="100" dirty="0">
            <a:solidFill>
              <a:schemeClr val="tx1"/>
            </a:solidFill>
            <a:latin typeface="Adobe Fan Heiti Std B" pitchFamily="34" charset="-128"/>
          </a:endParaRPr>
        </a:p>
      </dgm:t>
    </dgm:pt>
    <dgm:pt modelId="{34D8F7A9-8CD7-4629-9032-12B25EF7579C}" type="parTrans" cxnId="{4E5D0296-B485-4217-B1A8-EC5C2658F891}">
      <dgm:prSet/>
      <dgm:spPr/>
      <dgm:t>
        <a:bodyPr/>
        <a:lstStyle/>
        <a:p>
          <a:pPr latinLnBrk="1"/>
          <a:endParaRPr lang="ko-KR" altLang="en-US">
            <a:latin typeface="Adobe Fan Heiti Std B" pitchFamily="34" charset="-128"/>
          </a:endParaRPr>
        </a:p>
      </dgm:t>
    </dgm:pt>
    <dgm:pt modelId="{46CCB6FD-954B-4EDD-A15B-1DA12FF51A90}" type="sibTrans" cxnId="{4E5D0296-B485-4217-B1A8-EC5C2658F891}">
      <dgm:prSet/>
      <dgm:spPr/>
      <dgm:t>
        <a:bodyPr/>
        <a:lstStyle/>
        <a:p>
          <a:pPr latinLnBrk="1"/>
          <a:endParaRPr lang="ko-KR" altLang="en-US">
            <a:latin typeface="Adobe Fan Heiti Std B" pitchFamily="34" charset="-128"/>
          </a:endParaRPr>
        </a:p>
      </dgm:t>
    </dgm:pt>
    <dgm:pt modelId="{6A0F9BE3-2E41-4099-8D1B-39DB7443A0EB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57150">
          <a:solidFill>
            <a:srgbClr val="3998D3"/>
          </a:solidFill>
        </a:ln>
      </dgm:spPr>
      <dgm:t>
        <a:bodyPr/>
        <a:lstStyle/>
        <a:p>
          <a:pPr latinLnBrk="1"/>
          <a:r>
            <a:rPr lang="en-US" altLang="ko-KR" sz="2000" dirty="0" smtClean="0">
              <a:latin typeface="Adobe Fan Heiti Std B" pitchFamily="34" charset="-128"/>
              <a:ea typeface="Adobe Fan Heiti Std B" pitchFamily="34" charset="-128"/>
            </a:rPr>
            <a:t>  </a:t>
          </a:r>
          <a:r>
            <a:rPr lang="en-US" altLang="ko-KR" sz="2000" dirty="0" err="1" smtClean="0">
              <a:latin typeface="Adobe Fan Heiti Std B" pitchFamily="34" charset="-128"/>
              <a:ea typeface="Adobe Fan Heiti Std B" pitchFamily="34" charset="-128"/>
            </a:rPr>
            <a:t>Namal</a:t>
          </a:r>
          <a:r>
            <a:rPr lang="en-US" altLang="ko-KR" sz="2000" dirty="0" err="1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rPr>
            <a:t>’</a:t>
          </a:r>
          <a:r>
            <a:rPr lang="en-US" altLang="ko-KR" sz="2000" dirty="0" err="1" smtClean="0">
              <a:latin typeface="Adobe Fan Heiti Std B" pitchFamily="34" charset="-128"/>
              <a:ea typeface="Adobe Fan Heiti Std B" pitchFamily="34" charset="-128"/>
            </a:rPr>
            <a:t>s</a:t>
          </a:r>
          <a:r>
            <a:rPr lang="en-US" altLang="ko-KR" sz="2000" dirty="0" smtClean="0">
              <a:latin typeface="Adobe Fan Heiti Std B" pitchFamily="34" charset="-128"/>
              <a:ea typeface="Adobe Fan Heiti Std B" pitchFamily="34" charset="-128"/>
            </a:rPr>
            <a:t> accident : falling into the manhole </a:t>
          </a:r>
          <a:r>
            <a:rPr lang="en-US" altLang="ko-KR" sz="400" dirty="0" smtClean="0">
              <a:latin typeface="Adobe Fan Heiti Std B" pitchFamily="34" charset="-128"/>
              <a:ea typeface="Adobe Fan Heiti Std B" pitchFamily="34" charset="-128"/>
            </a:rPr>
            <a:t>.</a:t>
          </a:r>
          <a:endParaRPr lang="ko-KR" altLang="en-US" sz="400" dirty="0">
            <a:latin typeface="Adobe Fan Heiti Std B" pitchFamily="34" charset="-128"/>
          </a:endParaRPr>
        </a:p>
      </dgm:t>
    </dgm:pt>
    <dgm:pt modelId="{AEA85EF2-5F38-4CDF-AB69-87E69E1D601A}" type="parTrans" cxnId="{1579BE1C-FE4A-49B1-BCAE-6533378DC7E5}">
      <dgm:prSet/>
      <dgm:spPr/>
      <dgm:t>
        <a:bodyPr/>
        <a:lstStyle/>
        <a:p>
          <a:pPr latinLnBrk="1"/>
          <a:endParaRPr lang="ko-KR" altLang="en-US">
            <a:latin typeface="Adobe Fan Heiti Std B" pitchFamily="34" charset="-128"/>
          </a:endParaRPr>
        </a:p>
      </dgm:t>
    </dgm:pt>
    <dgm:pt modelId="{56B81C9B-5207-44A4-860D-F4A925133D9E}" type="sibTrans" cxnId="{1579BE1C-FE4A-49B1-BCAE-6533378DC7E5}">
      <dgm:prSet/>
      <dgm:spPr/>
      <dgm:t>
        <a:bodyPr/>
        <a:lstStyle/>
        <a:p>
          <a:pPr latinLnBrk="1"/>
          <a:endParaRPr lang="ko-KR" altLang="en-US">
            <a:latin typeface="Adobe Fan Heiti Std B" pitchFamily="34" charset="-128"/>
          </a:endParaRPr>
        </a:p>
      </dgm:t>
    </dgm:pt>
    <dgm:pt modelId="{53E44C3A-C74F-42F3-B4FC-08F994FFEB30}">
      <dgm:prSet custT="1"/>
      <dgm:spPr>
        <a:solidFill>
          <a:schemeClr val="bg1"/>
        </a:solidFill>
        <a:ln w="57150">
          <a:solidFill>
            <a:srgbClr val="6FB4DF"/>
          </a:solidFill>
        </a:ln>
      </dgm:spPr>
      <dgm:t>
        <a:bodyPr/>
        <a:lstStyle/>
        <a:p>
          <a:pPr latinLnBrk="1"/>
          <a:r>
            <a:rPr lang="en-US" altLang="ko-KR" sz="2000" dirty="0" smtClean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rPr>
            <a:t>  Every Sunday, going to church with Mr. </a:t>
          </a:r>
          <a:r>
            <a:rPr lang="en-US" altLang="ko-KR" sz="2000" dirty="0" err="1" smtClean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rPr>
            <a:t>Nihal</a:t>
          </a:r>
          <a:endParaRPr lang="ko-KR" altLang="en-US" sz="2000" dirty="0">
            <a:solidFill>
              <a:schemeClr val="tx1"/>
            </a:solidFill>
            <a:latin typeface="Adobe Fan Heiti Std B" pitchFamily="34" charset="-128"/>
          </a:endParaRPr>
        </a:p>
      </dgm:t>
    </dgm:pt>
    <dgm:pt modelId="{58FCBCB9-1513-4A1D-9552-4884422B7A19}" type="parTrans" cxnId="{52134BC9-38ED-4FD6-AA87-92F7F7E50EAE}">
      <dgm:prSet/>
      <dgm:spPr/>
      <dgm:t>
        <a:bodyPr/>
        <a:lstStyle/>
        <a:p>
          <a:pPr latinLnBrk="1"/>
          <a:endParaRPr lang="ko-KR" altLang="en-US">
            <a:latin typeface="Adobe Fan Heiti Std B" pitchFamily="34" charset="-128"/>
          </a:endParaRPr>
        </a:p>
      </dgm:t>
    </dgm:pt>
    <dgm:pt modelId="{39D81DFF-0843-4CD0-80CC-A3EBD1A21BD9}" type="sibTrans" cxnId="{52134BC9-38ED-4FD6-AA87-92F7F7E50EAE}">
      <dgm:prSet/>
      <dgm:spPr/>
      <dgm:t>
        <a:bodyPr/>
        <a:lstStyle/>
        <a:p>
          <a:pPr latinLnBrk="1"/>
          <a:endParaRPr lang="ko-KR" altLang="en-US">
            <a:latin typeface="Adobe Fan Heiti Std B" pitchFamily="34" charset="-128"/>
          </a:endParaRPr>
        </a:p>
      </dgm:t>
    </dgm:pt>
    <dgm:pt modelId="{B38E7E37-C164-418D-B377-DD069E2FD5E1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57150">
          <a:solidFill>
            <a:srgbClr val="236F9D"/>
          </a:solidFill>
        </a:ln>
      </dgm:spPr>
      <dgm:t>
        <a:bodyPr/>
        <a:lstStyle/>
        <a:p>
          <a:pPr latinLnBrk="1">
            <a:lnSpc>
              <a:spcPct val="80000"/>
            </a:lnSpc>
          </a:pPr>
          <a:r>
            <a:rPr lang="en-US" altLang="ko-KR" sz="2000" dirty="0" smtClean="0">
              <a:latin typeface="Adobe Fan Heiti Std B" pitchFamily="34" charset="-128"/>
              <a:ea typeface="Adobe Fan Heiti Std B" pitchFamily="34" charset="-128"/>
            </a:rPr>
            <a:t>  The butterfly effect :                                                       	Using lunch boxes and a shopping basket</a:t>
          </a:r>
          <a:r>
            <a:rPr lang="en-US" altLang="ko-KR" sz="400" dirty="0" smtClean="0">
              <a:latin typeface="Adobe Fan Heiti Std B" pitchFamily="34" charset="-128"/>
              <a:ea typeface="Adobe Fan Heiti Std B" pitchFamily="34" charset="-128"/>
            </a:rPr>
            <a:t>.</a:t>
          </a:r>
          <a:endParaRPr lang="ko-KR" altLang="en-US" sz="400" dirty="0">
            <a:latin typeface="Adobe Fan Heiti Std B" pitchFamily="34" charset="-128"/>
          </a:endParaRPr>
        </a:p>
      </dgm:t>
    </dgm:pt>
    <dgm:pt modelId="{0812C261-9117-4A8E-B8F9-A67A896D1D02}" type="parTrans" cxnId="{E8637D94-34C7-4D74-9C01-CAD07D0C6750}">
      <dgm:prSet/>
      <dgm:spPr/>
      <dgm:t>
        <a:bodyPr/>
        <a:lstStyle/>
        <a:p>
          <a:pPr latinLnBrk="1"/>
          <a:endParaRPr lang="ko-KR" altLang="en-US">
            <a:latin typeface="Adobe Fan Heiti Std B" pitchFamily="34" charset="-128"/>
          </a:endParaRPr>
        </a:p>
      </dgm:t>
    </dgm:pt>
    <dgm:pt modelId="{A26E7418-B6AC-40C8-8440-72A5652A91E0}" type="sibTrans" cxnId="{E8637D94-34C7-4D74-9C01-CAD07D0C6750}">
      <dgm:prSet/>
      <dgm:spPr/>
      <dgm:t>
        <a:bodyPr/>
        <a:lstStyle/>
        <a:p>
          <a:pPr latinLnBrk="1"/>
          <a:endParaRPr lang="ko-KR" altLang="en-US">
            <a:latin typeface="Adobe Fan Heiti Std B" pitchFamily="34" charset="-128"/>
          </a:endParaRPr>
        </a:p>
      </dgm:t>
    </dgm:pt>
    <dgm:pt modelId="{3785B402-79FB-4940-B547-438AF5FF150D}">
      <dgm:prSet custT="1"/>
      <dgm:spPr>
        <a:solidFill>
          <a:schemeClr val="bg1"/>
        </a:solidFill>
        <a:ln w="57150">
          <a:solidFill>
            <a:srgbClr val="9CC5F2"/>
          </a:solidFill>
        </a:ln>
      </dgm:spPr>
      <dgm:t>
        <a:bodyPr/>
        <a:lstStyle/>
        <a:p>
          <a:pPr latinLnBrk="1">
            <a:lnSpc>
              <a:spcPct val="80000"/>
            </a:lnSpc>
          </a:pPr>
          <a:r>
            <a:rPr lang="en-US" altLang="ko-KR" sz="2000" dirty="0" smtClean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rPr>
            <a:t>  Spending time with neighbors  :                                        	11 times Visiting and 4 times inviting</a:t>
          </a:r>
          <a:endParaRPr lang="ko-KR" altLang="en-US" sz="2000" dirty="0">
            <a:solidFill>
              <a:schemeClr val="tx1"/>
            </a:solidFill>
            <a:latin typeface="Adobe Fan Heiti Std B" pitchFamily="34" charset="-128"/>
          </a:endParaRPr>
        </a:p>
      </dgm:t>
    </dgm:pt>
    <dgm:pt modelId="{1C626AA5-8E68-4BAA-B930-CFC8CCE7F3E9}" type="parTrans" cxnId="{EF26247A-FB0E-4F5E-AA16-2E232AD65325}">
      <dgm:prSet/>
      <dgm:spPr/>
      <dgm:t>
        <a:bodyPr/>
        <a:lstStyle/>
        <a:p>
          <a:pPr latinLnBrk="1"/>
          <a:endParaRPr lang="ko-KR" altLang="en-US">
            <a:latin typeface="Adobe Fan Heiti Std B" pitchFamily="34" charset="-128"/>
          </a:endParaRPr>
        </a:p>
      </dgm:t>
    </dgm:pt>
    <dgm:pt modelId="{765A1E86-330C-4E4C-8CE6-052EB4245DDA}" type="sibTrans" cxnId="{EF26247A-FB0E-4F5E-AA16-2E232AD65325}">
      <dgm:prSet/>
      <dgm:spPr/>
      <dgm:t>
        <a:bodyPr/>
        <a:lstStyle/>
        <a:p>
          <a:pPr latinLnBrk="1"/>
          <a:endParaRPr lang="ko-KR" altLang="en-US">
            <a:latin typeface="Adobe Fan Heiti Std B" pitchFamily="34" charset="-128"/>
          </a:endParaRPr>
        </a:p>
      </dgm:t>
    </dgm:pt>
    <dgm:pt modelId="{2012C818-95E0-4E9D-AF94-C5D0562E2C13}" type="pres">
      <dgm:prSet presAssocID="{C42012D7-1DFB-4F4B-A07F-8337648988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CA8F1B8-DF2A-4D28-9A8F-8CE54EB40DD4}" type="pres">
      <dgm:prSet presAssocID="{F3228EAD-F833-4F15-8419-3E398B82F37F}" presName="parentText" presStyleLbl="node1" presStyleIdx="0" presStyleCnt="6" custScaleY="74729" custLinFactNeighborX="-224" custLinFactNeighborY="8289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FE13D5E-0E52-4982-B60F-D58CF5B9E23F}" type="pres">
      <dgm:prSet presAssocID="{521A1231-0EB9-4420-B9F0-664D5F5CD9F0}" presName="spacer" presStyleCnt="0"/>
      <dgm:spPr/>
    </dgm:pt>
    <dgm:pt modelId="{471118A2-8CA4-4693-ABA3-F86D5C185295}" type="pres">
      <dgm:prSet presAssocID="{B38E7E37-C164-418D-B377-DD069E2FD5E1}" presName="parentText" presStyleLbl="node1" presStyleIdx="1" presStyleCnt="6" custScaleY="74729" custLinFactNeighborX="-224" custLinFactNeighborY="7042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D53EB87-8580-40CA-983E-1829800D28B2}" type="pres">
      <dgm:prSet presAssocID="{A26E7418-B6AC-40C8-8440-72A5652A91E0}" presName="spacer" presStyleCnt="0"/>
      <dgm:spPr/>
    </dgm:pt>
    <dgm:pt modelId="{138EC3F0-6AD8-4EAB-89A0-12380FE0FCF6}" type="pres">
      <dgm:prSet presAssocID="{6A0F9BE3-2E41-4099-8D1B-39DB7443A0EB}" presName="parentText" presStyleLbl="node1" presStyleIdx="2" presStyleCnt="6" custScaleY="74729" custLinFactNeighborX="-224" custLinFactNeighborY="5794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FDF0E53-BCFF-43B7-88A9-75477B7888DB}" type="pres">
      <dgm:prSet presAssocID="{56B81C9B-5207-44A4-860D-F4A925133D9E}" presName="spacer" presStyleCnt="0"/>
      <dgm:spPr/>
    </dgm:pt>
    <dgm:pt modelId="{4717D47C-576C-4AB6-8E3D-644F8F3FD148}" type="pres">
      <dgm:prSet presAssocID="{53E44C3A-C74F-42F3-B4FC-08F994FFEB30}" presName="parentText" presStyleLbl="node1" presStyleIdx="3" presStyleCnt="6" custScaleY="74729" custLinFactNeighborX="-224" custLinFactNeighborY="4547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8ED306A-011A-46E2-8E4B-93D27C4FF8C0}" type="pres">
      <dgm:prSet presAssocID="{39D81DFF-0843-4CD0-80CC-A3EBD1A21BD9}" presName="spacer" presStyleCnt="0"/>
      <dgm:spPr/>
    </dgm:pt>
    <dgm:pt modelId="{8D2ADC05-4874-4AF8-A07B-07DD05E547E2}" type="pres">
      <dgm:prSet presAssocID="{3785B402-79FB-4940-B547-438AF5FF150D}" presName="parentText" presStyleLbl="node1" presStyleIdx="4" presStyleCnt="6" custScaleY="74729" custLinFactNeighborX="-224" custLinFactNeighborY="32998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ED95321-0A44-4223-8EA9-CBABB69E3ABB}" type="pres">
      <dgm:prSet presAssocID="{765A1E86-330C-4E4C-8CE6-052EB4245DDA}" presName="spacer" presStyleCnt="0"/>
      <dgm:spPr/>
    </dgm:pt>
    <dgm:pt modelId="{22868638-5C6A-423B-A4AF-97B8905C6074}" type="pres">
      <dgm:prSet presAssocID="{67D52ADE-BD35-46EC-9935-E2158505D3E5}" presName="parentText" presStyleLbl="node1" presStyleIdx="5" presStyleCnt="6" custScaleY="74729" custLinFactY="8022" custLinFactNeighborX="-22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579BE1C-FE4A-49B1-BCAE-6533378DC7E5}" srcId="{C42012D7-1DFB-4F4B-A07F-833764898873}" destId="{6A0F9BE3-2E41-4099-8D1B-39DB7443A0EB}" srcOrd="2" destOrd="0" parTransId="{AEA85EF2-5F38-4CDF-AB69-87E69E1D601A}" sibTransId="{56B81C9B-5207-44A4-860D-F4A925133D9E}"/>
    <dgm:cxn modelId="{3AB4902A-A26D-4D0C-B1A2-C117BAB9B768}" type="presOf" srcId="{B38E7E37-C164-418D-B377-DD069E2FD5E1}" destId="{471118A2-8CA4-4693-ABA3-F86D5C185295}" srcOrd="0" destOrd="0" presId="urn:microsoft.com/office/officeart/2005/8/layout/vList2"/>
    <dgm:cxn modelId="{F8B289DB-52A7-4B5E-9429-5E216C25E7E3}" type="presOf" srcId="{F3228EAD-F833-4F15-8419-3E398B82F37F}" destId="{BCA8F1B8-DF2A-4D28-9A8F-8CE54EB40DD4}" srcOrd="0" destOrd="0" presId="urn:microsoft.com/office/officeart/2005/8/layout/vList2"/>
    <dgm:cxn modelId="{0EBFC7E8-C016-479C-A694-0026D53383A5}" type="presOf" srcId="{3785B402-79FB-4940-B547-438AF5FF150D}" destId="{8D2ADC05-4874-4AF8-A07B-07DD05E547E2}" srcOrd="0" destOrd="0" presId="urn:microsoft.com/office/officeart/2005/8/layout/vList2"/>
    <dgm:cxn modelId="{52134BC9-38ED-4FD6-AA87-92F7F7E50EAE}" srcId="{C42012D7-1DFB-4F4B-A07F-833764898873}" destId="{53E44C3A-C74F-42F3-B4FC-08F994FFEB30}" srcOrd="3" destOrd="0" parTransId="{58FCBCB9-1513-4A1D-9552-4884422B7A19}" sibTransId="{39D81DFF-0843-4CD0-80CC-A3EBD1A21BD9}"/>
    <dgm:cxn modelId="{EF26247A-FB0E-4F5E-AA16-2E232AD65325}" srcId="{C42012D7-1DFB-4F4B-A07F-833764898873}" destId="{3785B402-79FB-4940-B547-438AF5FF150D}" srcOrd="4" destOrd="0" parTransId="{1C626AA5-8E68-4BAA-B930-CFC8CCE7F3E9}" sibTransId="{765A1E86-330C-4E4C-8CE6-052EB4245DDA}"/>
    <dgm:cxn modelId="{05A3E166-E615-4142-A16C-7EF38FE81836}" type="presOf" srcId="{67D52ADE-BD35-46EC-9935-E2158505D3E5}" destId="{22868638-5C6A-423B-A4AF-97B8905C6074}" srcOrd="0" destOrd="0" presId="urn:microsoft.com/office/officeart/2005/8/layout/vList2"/>
    <dgm:cxn modelId="{CF1B5F0D-1710-4B69-B8A9-6A1C21C48856}" type="presOf" srcId="{53E44C3A-C74F-42F3-B4FC-08F994FFEB30}" destId="{4717D47C-576C-4AB6-8E3D-644F8F3FD148}" srcOrd="0" destOrd="0" presId="urn:microsoft.com/office/officeart/2005/8/layout/vList2"/>
    <dgm:cxn modelId="{119773C5-9DC3-47B4-903B-AE438F8FB88C}" srcId="{C42012D7-1DFB-4F4B-A07F-833764898873}" destId="{F3228EAD-F833-4F15-8419-3E398B82F37F}" srcOrd="0" destOrd="0" parTransId="{ED0B08CD-6803-47B2-BC7F-EB995B994453}" sibTransId="{521A1231-0EB9-4420-B9F0-664D5F5CD9F0}"/>
    <dgm:cxn modelId="{4E5D0296-B485-4217-B1A8-EC5C2658F891}" srcId="{C42012D7-1DFB-4F4B-A07F-833764898873}" destId="{67D52ADE-BD35-46EC-9935-E2158505D3E5}" srcOrd="5" destOrd="0" parTransId="{34D8F7A9-8CD7-4629-9032-12B25EF7579C}" sibTransId="{46CCB6FD-954B-4EDD-A15B-1DA12FF51A90}"/>
    <dgm:cxn modelId="{2B98C16A-C9A3-4881-8EB8-D60C029DB72A}" type="presOf" srcId="{6A0F9BE3-2E41-4099-8D1B-39DB7443A0EB}" destId="{138EC3F0-6AD8-4EAB-89A0-12380FE0FCF6}" srcOrd="0" destOrd="0" presId="urn:microsoft.com/office/officeart/2005/8/layout/vList2"/>
    <dgm:cxn modelId="{AB93253D-B44A-45E0-98C6-06505B678A00}" type="presOf" srcId="{C42012D7-1DFB-4F4B-A07F-833764898873}" destId="{2012C818-95E0-4E9D-AF94-C5D0562E2C13}" srcOrd="0" destOrd="0" presId="urn:microsoft.com/office/officeart/2005/8/layout/vList2"/>
    <dgm:cxn modelId="{E8637D94-34C7-4D74-9C01-CAD07D0C6750}" srcId="{C42012D7-1DFB-4F4B-A07F-833764898873}" destId="{B38E7E37-C164-418D-B377-DD069E2FD5E1}" srcOrd="1" destOrd="0" parTransId="{0812C261-9117-4A8E-B8F9-A67A896D1D02}" sibTransId="{A26E7418-B6AC-40C8-8440-72A5652A91E0}"/>
    <dgm:cxn modelId="{75212C83-DD72-4448-BD23-1854BEC98415}" type="presParOf" srcId="{2012C818-95E0-4E9D-AF94-C5D0562E2C13}" destId="{BCA8F1B8-DF2A-4D28-9A8F-8CE54EB40DD4}" srcOrd="0" destOrd="0" presId="urn:microsoft.com/office/officeart/2005/8/layout/vList2"/>
    <dgm:cxn modelId="{F6BC39A5-E203-419F-92B7-CDFD5B10C5F2}" type="presParOf" srcId="{2012C818-95E0-4E9D-AF94-C5D0562E2C13}" destId="{2FE13D5E-0E52-4982-B60F-D58CF5B9E23F}" srcOrd="1" destOrd="0" presId="urn:microsoft.com/office/officeart/2005/8/layout/vList2"/>
    <dgm:cxn modelId="{00EB5BCD-6A7E-4761-8578-77D51610D91C}" type="presParOf" srcId="{2012C818-95E0-4E9D-AF94-C5D0562E2C13}" destId="{471118A2-8CA4-4693-ABA3-F86D5C185295}" srcOrd="2" destOrd="0" presId="urn:microsoft.com/office/officeart/2005/8/layout/vList2"/>
    <dgm:cxn modelId="{AABCD997-23F9-4DA5-9135-F4F9BE956888}" type="presParOf" srcId="{2012C818-95E0-4E9D-AF94-C5D0562E2C13}" destId="{FD53EB87-8580-40CA-983E-1829800D28B2}" srcOrd="3" destOrd="0" presId="urn:microsoft.com/office/officeart/2005/8/layout/vList2"/>
    <dgm:cxn modelId="{C8F5A625-8FFA-4BC3-8A0A-FFA9520FB366}" type="presParOf" srcId="{2012C818-95E0-4E9D-AF94-C5D0562E2C13}" destId="{138EC3F0-6AD8-4EAB-89A0-12380FE0FCF6}" srcOrd="4" destOrd="0" presId="urn:microsoft.com/office/officeart/2005/8/layout/vList2"/>
    <dgm:cxn modelId="{E1A2BF39-9B9E-47AB-AEEC-0D03056675EF}" type="presParOf" srcId="{2012C818-95E0-4E9D-AF94-C5D0562E2C13}" destId="{0FDF0E53-BCFF-43B7-88A9-75477B7888DB}" srcOrd="5" destOrd="0" presId="urn:microsoft.com/office/officeart/2005/8/layout/vList2"/>
    <dgm:cxn modelId="{D3624332-4906-4A86-95AA-EF2799CA1F8B}" type="presParOf" srcId="{2012C818-95E0-4E9D-AF94-C5D0562E2C13}" destId="{4717D47C-576C-4AB6-8E3D-644F8F3FD148}" srcOrd="6" destOrd="0" presId="urn:microsoft.com/office/officeart/2005/8/layout/vList2"/>
    <dgm:cxn modelId="{5A73D9BA-1793-46CB-8EC1-35060600824F}" type="presParOf" srcId="{2012C818-95E0-4E9D-AF94-C5D0562E2C13}" destId="{B8ED306A-011A-46E2-8E4B-93D27C4FF8C0}" srcOrd="7" destOrd="0" presId="urn:microsoft.com/office/officeart/2005/8/layout/vList2"/>
    <dgm:cxn modelId="{7071DC71-8DB5-4348-AE12-E75C5F0AF81D}" type="presParOf" srcId="{2012C818-95E0-4E9D-AF94-C5D0562E2C13}" destId="{8D2ADC05-4874-4AF8-A07B-07DD05E547E2}" srcOrd="8" destOrd="0" presId="urn:microsoft.com/office/officeart/2005/8/layout/vList2"/>
    <dgm:cxn modelId="{5646DB72-49F1-4904-A6DE-010FE7E1B769}" type="presParOf" srcId="{2012C818-95E0-4E9D-AF94-C5D0562E2C13}" destId="{4ED95321-0A44-4223-8EA9-CBABB69E3ABB}" srcOrd="9" destOrd="0" presId="urn:microsoft.com/office/officeart/2005/8/layout/vList2"/>
    <dgm:cxn modelId="{C95610BE-3DCC-4948-BDB4-AAC433968856}" type="presParOf" srcId="{2012C818-95E0-4E9D-AF94-C5D0562E2C13}" destId="{22868638-5C6A-423B-A4AF-97B8905C607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E1B0A6-AAE2-4C8C-BE87-51A15D5F344C}" type="doc">
      <dgm:prSet loTypeId="urn:microsoft.com/office/officeart/2005/8/layout/hierarchy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0E11B9F-13D7-4C3A-9BF9-58054B4572A0}">
      <dgm:prSet phldrT="[Text]" custT="1"/>
      <dgm:spPr>
        <a:ln w="57150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5400" dirty="0" smtClean="0">
              <a:latin typeface="Adobe Fan Heiti Std B" pitchFamily="34" charset="-128"/>
              <a:ea typeface="Adobe Fan Heiti Std B" pitchFamily="34" charset="-128"/>
            </a:rPr>
            <a:t>Why do we make? </a:t>
          </a:r>
          <a:endParaRPr lang="en-US" sz="5400" dirty="0">
            <a:latin typeface="Adobe Fan Heiti Std B" pitchFamily="34" charset="-128"/>
            <a:ea typeface="Adobe Fan Heiti Std B" pitchFamily="34" charset="-128"/>
          </a:endParaRPr>
        </a:p>
      </dgm:t>
    </dgm:pt>
    <dgm:pt modelId="{1C8FFD76-2A0C-4A2B-A8D0-AC5C91D9B2F9}" type="parTrans" cxnId="{8E620588-C857-462F-8E09-1CA8C4320B0C}">
      <dgm:prSet/>
      <dgm:spPr/>
      <dgm:t>
        <a:bodyPr/>
        <a:lstStyle/>
        <a:p>
          <a:endParaRPr lang="en-US">
            <a:latin typeface="Adobe Fan Heiti Std B" pitchFamily="34" charset="-128"/>
            <a:ea typeface="Adobe Fan Heiti Std B" pitchFamily="34" charset="-128"/>
          </a:endParaRPr>
        </a:p>
      </dgm:t>
    </dgm:pt>
    <dgm:pt modelId="{A03048D4-260E-48D0-9B1D-C8F943563377}" type="sibTrans" cxnId="{8E620588-C857-462F-8E09-1CA8C4320B0C}">
      <dgm:prSet/>
      <dgm:spPr/>
      <dgm:t>
        <a:bodyPr/>
        <a:lstStyle/>
        <a:p>
          <a:endParaRPr lang="en-US">
            <a:latin typeface="Adobe Fan Heiti Std B" pitchFamily="34" charset="-128"/>
            <a:ea typeface="Adobe Fan Heiti Std B" pitchFamily="34" charset="-128"/>
          </a:endParaRPr>
        </a:p>
      </dgm:t>
    </dgm:pt>
    <dgm:pt modelId="{71C95DC1-8E0B-41BB-9CAA-A444CEFC84A8}">
      <dgm:prSet phldrT="[Text]" custT="1"/>
      <dgm:spPr>
        <a:ln w="57150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4400" b="0" dirty="0" smtClean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rPr>
            <a:t>For children</a:t>
          </a:r>
          <a:endParaRPr lang="en-US" sz="4400" b="0" dirty="0">
            <a:solidFill>
              <a:schemeClr val="bg1"/>
            </a:solidFill>
            <a:latin typeface="Adobe Fan Heiti Std B" pitchFamily="34" charset="-128"/>
            <a:ea typeface="Adobe Fan Heiti Std B" pitchFamily="34" charset="-128"/>
          </a:endParaRPr>
        </a:p>
      </dgm:t>
    </dgm:pt>
    <dgm:pt modelId="{A69B0058-B403-492D-9D9E-21CD18634D81}" type="parTrans" cxnId="{4DCDE159-49D2-436B-849E-5F47A9738964}">
      <dgm:prSet/>
      <dgm:spPr/>
      <dgm:t>
        <a:bodyPr/>
        <a:lstStyle/>
        <a:p>
          <a:endParaRPr lang="en-US">
            <a:latin typeface="Adobe Fan Heiti Std B" pitchFamily="34" charset="-128"/>
            <a:ea typeface="Adobe Fan Heiti Std B" pitchFamily="34" charset="-128"/>
          </a:endParaRPr>
        </a:p>
      </dgm:t>
    </dgm:pt>
    <dgm:pt modelId="{F0452EA2-A8F3-47F7-87CF-68779B1456C9}" type="sibTrans" cxnId="{4DCDE159-49D2-436B-849E-5F47A9738964}">
      <dgm:prSet/>
      <dgm:spPr/>
      <dgm:t>
        <a:bodyPr/>
        <a:lstStyle/>
        <a:p>
          <a:endParaRPr lang="en-US">
            <a:latin typeface="Adobe Fan Heiti Std B" pitchFamily="34" charset="-128"/>
            <a:ea typeface="Adobe Fan Heiti Std B" pitchFamily="34" charset="-128"/>
          </a:endParaRPr>
        </a:p>
      </dgm:t>
    </dgm:pt>
    <dgm:pt modelId="{A12B669D-3D82-4D4C-8F2A-4EE4507EB0FF}">
      <dgm:prSet phldrT="[Text]"/>
      <dgm:spPr>
        <a:ln w="57150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latin typeface="Adobe Fan Heiti Std B" pitchFamily="34" charset="-128"/>
              <a:ea typeface="Adobe Fan Heiti Std B" pitchFamily="34" charset="-128"/>
            </a:rPr>
            <a:t>For youth club member</a:t>
          </a:r>
          <a:endParaRPr lang="en-US" dirty="0">
            <a:latin typeface="Adobe Fan Heiti Std B" pitchFamily="34" charset="-128"/>
            <a:ea typeface="Adobe Fan Heiti Std B" pitchFamily="34" charset="-128"/>
          </a:endParaRPr>
        </a:p>
      </dgm:t>
    </dgm:pt>
    <dgm:pt modelId="{D11CD3BD-5FD0-4D00-A739-CA834DF42221}" type="parTrans" cxnId="{D8EEA075-5599-47D0-AE1A-FD3BDE7D796F}">
      <dgm:prSet/>
      <dgm:spPr/>
      <dgm:t>
        <a:bodyPr/>
        <a:lstStyle/>
        <a:p>
          <a:endParaRPr lang="en-US">
            <a:latin typeface="Adobe Fan Heiti Std B" pitchFamily="34" charset="-128"/>
            <a:ea typeface="Adobe Fan Heiti Std B" pitchFamily="34" charset="-128"/>
          </a:endParaRPr>
        </a:p>
      </dgm:t>
    </dgm:pt>
    <dgm:pt modelId="{D1D8CD28-F493-405E-9EB3-EF9F6DA5A1B6}" type="sibTrans" cxnId="{D8EEA075-5599-47D0-AE1A-FD3BDE7D796F}">
      <dgm:prSet/>
      <dgm:spPr/>
      <dgm:t>
        <a:bodyPr/>
        <a:lstStyle/>
        <a:p>
          <a:endParaRPr lang="en-US">
            <a:latin typeface="Adobe Fan Heiti Std B" pitchFamily="34" charset="-128"/>
            <a:ea typeface="Adobe Fan Heiti Std B" pitchFamily="34" charset="-128"/>
          </a:endParaRPr>
        </a:p>
      </dgm:t>
    </dgm:pt>
    <dgm:pt modelId="{15C68A75-CEE3-45B3-B450-F95C68288ED9}">
      <dgm:prSet custT="1"/>
      <dgm:spPr>
        <a:ln w="57150"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>
              <a:latin typeface="Adobe Fan Heiti Std B" pitchFamily="34" charset="-128"/>
              <a:ea typeface="Adobe Fan Heiti Std B" pitchFamily="34" charset="-128"/>
            </a:rPr>
            <a:t>Removing a social barrier</a:t>
          </a:r>
          <a:endParaRPr lang="en-US" sz="2400" dirty="0">
            <a:latin typeface="Adobe Fan Heiti Std B" pitchFamily="34" charset="-128"/>
            <a:ea typeface="Adobe Fan Heiti Std B" pitchFamily="34" charset="-128"/>
          </a:endParaRPr>
        </a:p>
      </dgm:t>
    </dgm:pt>
    <dgm:pt modelId="{A9DE0DF1-97DA-452C-9D43-29AAD66ECE13}" type="parTrans" cxnId="{55CF7BD2-383B-4A5C-8794-43E2BBB1B79A}">
      <dgm:prSet/>
      <dgm:spPr/>
      <dgm:t>
        <a:bodyPr/>
        <a:lstStyle/>
        <a:p>
          <a:endParaRPr lang="en-US">
            <a:latin typeface="Adobe Fan Heiti Std B" pitchFamily="34" charset="-128"/>
            <a:ea typeface="Adobe Fan Heiti Std B" pitchFamily="34" charset="-128"/>
          </a:endParaRPr>
        </a:p>
      </dgm:t>
    </dgm:pt>
    <dgm:pt modelId="{17611C4C-7E6A-4BB8-945D-FDF18DC82962}" type="sibTrans" cxnId="{55CF7BD2-383B-4A5C-8794-43E2BBB1B79A}">
      <dgm:prSet/>
      <dgm:spPr/>
      <dgm:t>
        <a:bodyPr/>
        <a:lstStyle/>
        <a:p>
          <a:endParaRPr lang="en-US">
            <a:latin typeface="Adobe Fan Heiti Std B" pitchFamily="34" charset="-128"/>
            <a:ea typeface="Adobe Fan Heiti Std B" pitchFamily="34" charset="-128"/>
          </a:endParaRPr>
        </a:p>
      </dgm:t>
    </dgm:pt>
    <dgm:pt modelId="{88C691E3-31D8-427C-A27C-08FBBDEF72FE}">
      <dgm:prSet custT="1"/>
      <dgm:spPr>
        <a:ln w="57150"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>
              <a:latin typeface="Adobe Fan Heiti Std B" pitchFamily="34" charset="-128"/>
              <a:ea typeface="Adobe Fan Heiti Std B" pitchFamily="34" charset="-128"/>
            </a:rPr>
            <a:t>Enriching their experience</a:t>
          </a:r>
          <a:endParaRPr lang="en-US" sz="2400" dirty="0">
            <a:latin typeface="Adobe Fan Heiti Std B" pitchFamily="34" charset="-128"/>
            <a:ea typeface="Adobe Fan Heiti Std B" pitchFamily="34" charset="-128"/>
          </a:endParaRPr>
        </a:p>
      </dgm:t>
    </dgm:pt>
    <dgm:pt modelId="{DFD7A938-5D61-4D91-BA7B-8765BC30D9E3}" type="parTrans" cxnId="{918807C1-32CA-4A8C-8A36-6F12EB6212A2}">
      <dgm:prSet/>
      <dgm:spPr/>
      <dgm:t>
        <a:bodyPr/>
        <a:lstStyle/>
        <a:p>
          <a:endParaRPr lang="en-US">
            <a:latin typeface="Adobe Fan Heiti Std B" pitchFamily="34" charset="-128"/>
            <a:ea typeface="Adobe Fan Heiti Std B" pitchFamily="34" charset="-128"/>
          </a:endParaRPr>
        </a:p>
      </dgm:t>
    </dgm:pt>
    <dgm:pt modelId="{E3F811BB-0309-4958-AB04-C55ADC8764E1}" type="sibTrans" cxnId="{918807C1-32CA-4A8C-8A36-6F12EB6212A2}">
      <dgm:prSet/>
      <dgm:spPr/>
      <dgm:t>
        <a:bodyPr/>
        <a:lstStyle/>
        <a:p>
          <a:endParaRPr lang="en-US">
            <a:latin typeface="Adobe Fan Heiti Std B" pitchFamily="34" charset="-128"/>
            <a:ea typeface="Adobe Fan Heiti Std B" pitchFamily="34" charset="-128"/>
          </a:endParaRPr>
        </a:p>
      </dgm:t>
    </dgm:pt>
    <dgm:pt modelId="{9AA1BAD6-E68E-48C7-A5AA-55F29D6557E3}">
      <dgm:prSet/>
      <dgm:spPr>
        <a:ln w="57150"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latin typeface="Adobe Fan Heiti Std B" pitchFamily="34" charset="-128"/>
              <a:ea typeface="Adobe Fan Heiti Std B" pitchFamily="34" charset="-128"/>
            </a:rPr>
            <a:t>Cultivating as a person who builds a community</a:t>
          </a:r>
          <a:endParaRPr lang="en-US" dirty="0">
            <a:latin typeface="Adobe Fan Heiti Std B" pitchFamily="34" charset="-128"/>
            <a:ea typeface="Adobe Fan Heiti Std B" pitchFamily="34" charset="-128"/>
          </a:endParaRPr>
        </a:p>
      </dgm:t>
    </dgm:pt>
    <dgm:pt modelId="{F8FFED89-5E5F-407F-BA76-F30826A2E075}" type="parTrans" cxnId="{7E6F740B-9458-40B6-AB5D-AE15478D6C81}">
      <dgm:prSet/>
      <dgm:spPr/>
      <dgm:t>
        <a:bodyPr/>
        <a:lstStyle/>
        <a:p>
          <a:endParaRPr lang="en-US">
            <a:latin typeface="Adobe Fan Heiti Std B" pitchFamily="34" charset="-128"/>
            <a:ea typeface="Adobe Fan Heiti Std B" pitchFamily="34" charset="-128"/>
          </a:endParaRPr>
        </a:p>
      </dgm:t>
    </dgm:pt>
    <dgm:pt modelId="{B8874E5A-FAC6-4BDA-9F62-121F87997184}" type="sibTrans" cxnId="{7E6F740B-9458-40B6-AB5D-AE15478D6C81}">
      <dgm:prSet/>
      <dgm:spPr/>
      <dgm:t>
        <a:bodyPr/>
        <a:lstStyle/>
        <a:p>
          <a:endParaRPr lang="en-US">
            <a:latin typeface="Adobe Fan Heiti Std B" pitchFamily="34" charset="-128"/>
            <a:ea typeface="Adobe Fan Heiti Std B" pitchFamily="34" charset="-128"/>
          </a:endParaRPr>
        </a:p>
      </dgm:t>
    </dgm:pt>
    <dgm:pt modelId="{4F3A79BE-6DA3-4893-AB34-8848CC5732DE}" type="pres">
      <dgm:prSet presAssocID="{7CE1B0A6-AAE2-4C8C-BE87-51A15D5F344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DF9C165-19D4-4D92-BD0B-DDAA7E4254B7}" type="pres">
      <dgm:prSet presAssocID="{90E11B9F-13D7-4C3A-9BF9-58054B4572A0}" presName="vertOne" presStyleCnt="0"/>
      <dgm:spPr/>
    </dgm:pt>
    <dgm:pt modelId="{200CF9FD-2848-4CC8-BD6B-BA8DC4C4B6E7}" type="pres">
      <dgm:prSet presAssocID="{90E11B9F-13D7-4C3A-9BF9-58054B4572A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DAA09C-491F-44C4-AB79-46CA2F21961A}" type="pres">
      <dgm:prSet presAssocID="{90E11B9F-13D7-4C3A-9BF9-58054B4572A0}" presName="parTransOne" presStyleCnt="0"/>
      <dgm:spPr/>
    </dgm:pt>
    <dgm:pt modelId="{50205C8A-6FDC-4FAC-88B7-C6F16F601001}" type="pres">
      <dgm:prSet presAssocID="{90E11B9F-13D7-4C3A-9BF9-58054B4572A0}" presName="horzOne" presStyleCnt="0"/>
      <dgm:spPr/>
    </dgm:pt>
    <dgm:pt modelId="{96DDBDD8-521F-4ED3-9549-B0C0642B9A08}" type="pres">
      <dgm:prSet presAssocID="{71C95DC1-8E0B-41BB-9CAA-A444CEFC84A8}" presName="vertTwo" presStyleCnt="0"/>
      <dgm:spPr/>
    </dgm:pt>
    <dgm:pt modelId="{C2B4B724-1F36-4B81-85A3-0F23460A6C90}" type="pres">
      <dgm:prSet presAssocID="{71C95DC1-8E0B-41BB-9CAA-A444CEFC84A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BE0816-8232-44B9-8323-0E07ADFBC000}" type="pres">
      <dgm:prSet presAssocID="{71C95DC1-8E0B-41BB-9CAA-A444CEFC84A8}" presName="parTransTwo" presStyleCnt="0"/>
      <dgm:spPr/>
    </dgm:pt>
    <dgm:pt modelId="{97521B91-E817-4558-85ED-1BEDA91C8E33}" type="pres">
      <dgm:prSet presAssocID="{71C95DC1-8E0B-41BB-9CAA-A444CEFC84A8}" presName="horzTwo" presStyleCnt="0"/>
      <dgm:spPr/>
    </dgm:pt>
    <dgm:pt modelId="{1C211356-1DC6-4615-AD40-79CBF01075C4}" type="pres">
      <dgm:prSet presAssocID="{15C68A75-CEE3-45B3-B450-F95C68288ED9}" presName="vertThree" presStyleCnt="0"/>
      <dgm:spPr/>
    </dgm:pt>
    <dgm:pt modelId="{C3AB9F88-0240-45B0-A337-B9A7FAD32784}" type="pres">
      <dgm:prSet presAssocID="{15C68A75-CEE3-45B3-B450-F95C68288ED9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D539CC-D8C1-4486-8F23-EF09CFF6F169}" type="pres">
      <dgm:prSet presAssocID="{15C68A75-CEE3-45B3-B450-F95C68288ED9}" presName="horzThree" presStyleCnt="0"/>
      <dgm:spPr/>
    </dgm:pt>
    <dgm:pt modelId="{71EF852B-4807-4F96-80A9-8BB035A1B38F}" type="pres">
      <dgm:prSet presAssocID="{17611C4C-7E6A-4BB8-945D-FDF18DC82962}" presName="sibSpaceThree" presStyleCnt="0"/>
      <dgm:spPr/>
    </dgm:pt>
    <dgm:pt modelId="{E24FC47B-E8C6-4373-B1AB-C6A76DCA8E35}" type="pres">
      <dgm:prSet presAssocID="{88C691E3-31D8-427C-A27C-08FBBDEF72FE}" presName="vertThree" presStyleCnt="0"/>
      <dgm:spPr/>
    </dgm:pt>
    <dgm:pt modelId="{9C37BC33-8F93-4821-94BF-AF03A162E86D}" type="pres">
      <dgm:prSet presAssocID="{88C691E3-31D8-427C-A27C-08FBBDEF72FE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2928C7-BE28-47DC-9F9B-7D13D1389298}" type="pres">
      <dgm:prSet presAssocID="{88C691E3-31D8-427C-A27C-08FBBDEF72FE}" presName="horzThree" presStyleCnt="0"/>
      <dgm:spPr/>
    </dgm:pt>
    <dgm:pt modelId="{A481B09B-8427-41D1-AB10-ABB8229BFAAF}" type="pres">
      <dgm:prSet presAssocID="{F0452EA2-A8F3-47F7-87CF-68779B1456C9}" presName="sibSpaceTwo" presStyleCnt="0"/>
      <dgm:spPr/>
    </dgm:pt>
    <dgm:pt modelId="{E76C29F2-CB10-4F23-8A12-7270D1E3E7DB}" type="pres">
      <dgm:prSet presAssocID="{A12B669D-3D82-4D4C-8F2A-4EE4507EB0FF}" presName="vertTwo" presStyleCnt="0"/>
      <dgm:spPr/>
    </dgm:pt>
    <dgm:pt modelId="{02132C88-0891-4E34-B8ED-65452A6720BC}" type="pres">
      <dgm:prSet presAssocID="{A12B669D-3D82-4D4C-8F2A-4EE4507EB0F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8B9D97-FD69-4A3B-9BFB-4213BED948B8}" type="pres">
      <dgm:prSet presAssocID="{A12B669D-3D82-4D4C-8F2A-4EE4507EB0FF}" presName="parTransTwo" presStyleCnt="0"/>
      <dgm:spPr/>
    </dgm:pt>
    <dgm:pt modelId="{5E217603-BC5D-4316-9578-39AA10496326}" type="pres">
      <dgm:prSet presAssocID="{A12B669D-3D82-4D4C-8F2A-4EE4507EB0FF}" presName="horzTwo" presStyleCnt="0"/>
      <dgm:spPr/>
    </dgm:pt>
    <dgm:pt modelId="{C2F8C35A-6E2C-45C1-892C-5A92043E8A83}" type="pres">
      <dgm:prSet presAssocID="{9AA1BAD6-E68E-48C7-A5AA-55F29D6557E3}" presName="vertThree" presStyleCnt="0"/>
      <dgm:spPr/>
    </dgm:pt>
    <dgm:pt modelId="{C342A70B-7AD9-4F19-92C8-173004D41692}" type="pres">
      <dgm:prSet presAssocID="{9AA1BAD6-E68E-48C7-A5AA-55F29D6557E3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693971-E936-45CB-B937-D45877A01F77}" type="pres">
      <dgm:prSet presAssocID="{9AA1BAD6-E68E-48C7-A5AA-55F29D6557E3}" presName="horzThree" presStyleCnt="0"/>
      <dgm:spPr/>
    </dgm:pt>
  </dgm:ptLst>
  <dgm:cxnLst>
    <dgm:cxn modelId="{E7005463-A629-47D0-A2BA-02236D5A95FC}" type="presOf" srcId="{88C691E3-31D8-427C-A27C-08FBBDEF72FE}" destId="{9C37BC33-8F93-4821-94BF-AF03A162E86D}" srcOrd="0" destOrd="0" presId="urn:microsoft.com/office/officeart/2005/8/layout/hierarchy4"/>
    <dgm:cxn modelId="{4DCDE159-49D2-436B-849E-5F47A9738964}" srcId="{90E11B9F-13D7-4C3A-9BF9-58054B4572A0}" destId="{71C95DC1-8E0B-41BB-9CAA-A444CEFC84A8}" srcOrd="0" destOrd="0" parTransId="{A69B0058-B403-492D-9D9E-21CD18634D81}" sibTransId="{F0452EA2-A8F3-47F7-87CF-68779B1456C9}"/>
    <dgm:cxn modelId="{55CF7BD2-383B-4A5C-8794-43E2BBB1B79A}" srcId="{71C95DC1-8E0B-41BB-9CAA-A444CEFC84A8}" destId="{15C68A75-CEE3-45B3-B450-F95C68288ED9}" srcOrd="0" destOrd="0" parTransId="{A9DE0DF1-97DA-452C-9D43-29AAD66ECE13}" sibTransId="{17611C4C-7E6A-4BB8-945D-FDF18DC82962}"/>
    <dgm:cxn modelId="{6CB93C0B-0BB0-48CD-932A-CC72AF78C76C}" type="presOf" srcId="{A12B669D-3D82-4D4C-8F2A-4EE4507EB0FF}" destId="{02132C88-0891-4E34-B8ED-65452A6720BC}" srcOrd="0" destOrd="0" presId="urn:microsoft.com/office/officeart/2005/8/layout/hierarchy4"/>
    <dgm:cxn modelId="{677F99F9-CE53-4E0B-B22C-9ED629503433}" type="presOf" srcId="{15C68A75-CEE3-45B3-B450-F95C68288ED9}" destId="{C3AB9F88-0240-45B0-A337-B9A7FAD32784}" srcOrd="0" destOrd="0" presId="urn:microsoft.com/office/officeart/2005/8/layout/hierarchy4"/>
    <dgm:cxn modelId="{8430A993-7AA9-473F-A1AE-AFBDCC339779}" type="presOf" srcId="{7CE1B0A6-AAE2-4C8C-BE87-51A15D5F344C}" destId="{4F3A79BE-6DA3-4893-AB34-8848CC5732DE}" srcOrd="0" destOrd="0" presId="urn:microsoft.com/office/officeart/2005/8/layout/hierarchy4"/>
    <dgm:cxn modelId="{7E6F740B-9458-40B6-AB5D-AE15478D6C81}" srcId="{A12B669D-3D82-4D4C-8F2A-4EE4507EB0FF}" destId="{9AA1BAD6-E68E-48C7-A5AA-55F29D6557E3}" srcOrd="0" destOrd="0" parTransId="{F8FFED89-5E5F-407F-BA76-F30826A2E075}" sibTransId="{B8874E5A-FAC6-4BDA-9F62-121F87997184}"/>
    <dgm:cxn modelId="{4E12BDA8-5357-4980-ACD2-48A9F764773E}" type="presOf" srcId="{9AA1BAD6-E68E-48C7-A5AA-55F29D6557E3}" destId="{C342A70B-7AD9-4F19-92C8-173004D41692}" srcOrd="0" destOrd="0" presId="urn:microsoft.com/office/officeart/2005/8/layout/hierarchy4"/>
    <dgm:cxn modelId="{D8EEA075-5599-47D0-AE1A-FD3BDE7D796F}" srcId="{90E11B9F-13D7-4C3A-9BF9-58054B4572A0}" destId="{A12B669D-3D82-4D4C-8F2A-4EE4507EB0FF}" srcOrd="1" destOrd="0" parTransId="{D11CD3BD-5FD0-4D00-A739-CA834DF42221}" sibTransId="{D1D8CD28-F493-405E-9EB3-EF9F6DA5A1B6}"/>
    <dgm:cxn modelId="{067F67B8-101C-4689-BB36-BCAFC0965799}" type="presOf" srcId="{71C95DC1-8E0B-41BB-9CAA-A444CEFC84A8}" destId="{C2B4B724-1F36-4B81-85A3-0F23460A6C90}" srcOrd="0" destOrd="0" presId="urn:microsoft.com/office/officeart/2005/8/layout/hierarchy4"/>
    <dgm:cxn modelId="{918807C1-32CA-4A8C-8A36-6F12EB6212A2}" srcId="{71C95DC1-8E0B-41BB-9CAA-A444CEFC84A8}" destId="{88C691E3-31D8-427C-A27C-08FBBDEF72FE}" srcOrd="1" destOrd="0" parTransId="{DFD7A938-5D61-4D91-BA7B-8765BC30D9E3}" sibTransId="{E3F811BB-0309-4958-AB04-C55ADC8764E1}"/>
    <dgm:cxn modelId="{485CC869-8BEE-40BA-BD78-885AC304E11E}" type="presOf" srcId="{90E11B9F-13D7-4C3A-9BF9-58054B4572A0}" destId="{200CF9FD-2848-4CC8-BD6B-BA8DC4C4B6E7}" srcOrd="0" destOrd="0" presId="urn:microsoft.com/office/officeart/2005/8/layout/hierarchy4"/>
    <dgm:cxn modelId="{8E620588-C857-462F-8E09-1CA8C4320B0C}" srcId="{7CE1B0A6-AAE2-4C8C-BE87-51A15D5F344C}" destId="{90E11B9F-13D7-4C3A-9BF9-58054B4572A0}" srcOrd="0" destOrd="0" parTransId="{1C8FFD76-2A0C-4A2B-A8D0-AC5C91D9B2F9}" sibTransId="{A03048D4-260E-48D0-9B1D-C8F943563377}"/>
    <dgm:cxn modelId="{E4B21F8F-F7AB-4699-8439-543780DBEFA4}" type="presParOf" srcId="{4F3A79BE-6DA3-4893-AB34-8848CC5732DE}" destId="{0DF9C165-19D4-4D92-BD0B-DDAA7E4254B7}" srcOrd="0" destOrd="0" presId="urn:microsoft.com/office/officeart/2005/8/layout/hierarchy4"/>
    <dgm:cxn modelId="{B382A982-2DE7-4DA0-BE08-CB402DEADF07}" type="presParOf" srcId="{0DF9C165-19D4-4D92-BD0B-DDAA7E4254B7}" destId="{200CF9FD-2848-4CC8-BD6B-BA8DC4C4B6E7}" srcOrd="0" destOrd="0" presId="urn:microsoft.com/office/officeart/2005/8/layout/hierarchy4"/>
    <dgm:cxn modelId="{EAC3D177-0BEE-45AC-9FCC-6665423A29F5}" type="presParOf" srcId="{0DF9C165-19D4-4D92-BD0B-DDAA7E4254B7}" destId="{87DAA09C-491F-44C4-AB79-46CA2F21961A}" srcOrd="1" destOrd="0" presId="urn:microsoft.com/office/officeart/2005/8/layout/hierarchy4"/>
    <dgm:cxn modelId="{6B678AAA-83C4-47C0-BA62-AC28926DF818}" type="presParOf" srcId="{0DF9C165-19D4-4D92-BD0B-DDAA7E4254B7}" destId="{50205C8A-6FDC-4FAC-88B7-C6F16F601001}" srcOrd="2" destOrd="0" presId="urn:microsoft.com/office/officeart/2005/8/layout/hierarchy4"/>
    <dgm:cxn modelId="{DDF782AB-5141-48D1-81FB-0DBA3BFE9DED}" type="presParOf" srcId="{50205C8A-6FDC-4FAC-88B7-C6F16F601001}" destId="{96DDBDD8-521F-4ED3-9549-B0C0642B9A08}" srcOrd="0" destOrd="0" presId="urn:microsoft.com/office/officeart/2005/8/layout/hierarchy4"/>
    <dgm:cxn modelId="{29E208B4-E7AA-42EC-9F4A-F9046C53C9BE}" type="presParOf" srcId="{96DDBDD8-521F-4ED3-9549-B0C0642B9A08}" destId="{C2B4B724-1F36-4B81-85A3-0F23460A6C90}" srcOrd="0" destOrd="0" presId="urn:microsoft.com/office/officeart/2005/8/layout/hierarchy4"/>
    <dgm:cxn modelId="{BA86EC64-EEB1-4641-B5B9-FD9F697A15A0}" type="presParOf" srcId="{96DDBDD8-521F-4ED3-9549-B0C0642B9A08}" destId="{23BE0816-8232-44B9-8323-0E07ADFBC000}" srcOrd="1" destOrd="0" presId="urn:microsoft.com/office/officeart/2005/8/layout/hierarchy4"/>
    <dgm:cxn modelId="{2288C033-46EB-44DA-B09A-B5E1D98D2676}" type="presParOf" srcId="{96DDBDD8-521F-4ED3-9549-B0C0642B9A08}" destId="{97521B91-E817-4558-85ED-1BEDA91C8E33}" srcOrd="2" destOrd="0" presId="urn:microsoft.com/office/officeart/2005/8/layout/hierarchy4"/>
    <dgm:cxn modelId="{E36EB270-F2B3-4C2F-9000-8B3BA4FE56E3}" type="presParOf" srcId="{97521B91-E817-4558-85ED-1BEDA91C8E33}" destId="{1C211356-1DC6-4615-AD40-79CBF01075C4}" srcOrd="0" destOrd="0" presId="urn:microsoft.com/office/officeart/2005/8/layout/hierarchy4"/>
    <dgm:cxn modelId="{9B32DB56-28B7-4C5B-87BE-FC3F85F2E49E}" type="presParOf" srcId="{1C211356-1DC6-4615-AD40-79CBF01075C4}" destId="{C3AB9F88-0240-45B0-A337-B9A7FAD32784}" srcOrd="0" destOrd="0" presId="urn:microsoft.com/office/officeart/2005/8/layout/hierarchy4"/>
    <dgm:cxn modelId="{844C5485-609D-49C8-9CFD-4FE6102815D7}" type="presParOf" srcId="{1C211356-1DC6-4615-AD40-79CBF01075C4}" destId="{43D539CC-D8C1-4486-8F23-EF09CFF6F169}" srcOrd="1" destOrd="0" presId="urn:microsoft.com/office/officeart/2005/8/layout/hierarchy4"/>
    <dgm:cxn modelId="{9377C4BD-370E-4971-B8DA-1FB38D44BB96}" type="presParOf" srcId="{97521B91-E817-4558-85ED-1BEDA91C8E33}" destId="{71EF852B-4807-4F96-80A9-8BB035A1B38F}" srcOrd="1" destOrd="0" presId="urn:microsoft.com/office/officeart/2005/8/layout/hierarchy4"/>
    <dgm:cxn modelId="{AD72011E-4103-4836-9523-95635C9CC840}" type="presParOf" srcId="{97521B91-E817-4558-85ED-1BEDA91C8E33}" destId="{E24FC47B-E8C6-4373-B1AB-C6A76DCA8E35}" srcOrd="2" destOrd="0" presId="urn:microsoft.com/office/officeart/2005/8/layout/hierarchy4"/>
    <dgm:cxn modelId="{C191B245-3D0D-478C-BECE-80C4CCC33A24}" type="presParOf" srcId="{E24FC47B-E8C6-4373-B1AB-C6A76DCA8E35}" destId="{9C37BC33-8F93-4821-94BF-AF03A162E86D}" srcOrd="0" destOrd="0" presId="urn:microsoft.com/office/officeart/2005/8/layout/hierarchy4"/>
    <dgm:cxn modelId="{3CCCDF14-700F-4F67-BCBF-40EB28373764}" type="presParOf" srcId="{E24FC47B-E8C6-4373-B1AB-C6A76DCA8E35}" destId="{C52928C7-BE28-47DC-9F9B-7D13D1389298}" srcOrd="1" destOrd="0" presId="urn:microsoft.com/office/officeart/2005/8/layout/hierarchy4"/>
    <dgm:cxn modelId="{245C6E23-ABA4-4A99-95FC-55B7D3C6FA7F}" type="presParOf" srcId="{50205C8A-6FDC-4FAC-88B7-C6F16F601001}" destId="{A481B09B-8427-41D1-AB10-ABB8229BFAAF}" srcOrd="1" destOrd="0" presId="urn:microsoft.com/office/officeart/2005/8/layout/hierarchy4"/>
    <dgm:cxn modelId="{E2FCF74D-BC3D-4B9A-82E5-C8D0C69AA212}" type="presParOf" srcId="{50205C8A-6FDC-4FAC-88B7-C6F16F601001}" destId="{E76C29F2-CB10-4F23-8A12-7270D1E3E7DB}" srcOrd="2" destOrd="0" presId="urn:microsoft.com/office/officeart/2005/8/layout/hierarchy4"/>
    <dgm:cxn modelId="{1555615C-435A-460D-81DB-63B32842D921}" type="presParOf" srcId="{E76C29F2-CB10-4F23-8A12-7270D1E3E7DB}" destId="{02132C88-0891-4E34-B8ED-65452A6720BC}" srcOrd="0" destOrd="0" presId="urn:microsoft.com/office/officeart/2005/8/layout/hierarchy4"/>
    <dgm:cxn modelId="{9F07E2B9-458F-4B8E-92AC-433BFD59DCF7}" type="presParOf" srcId="{E76C29F2-CB10-4F23-8A12-7270D1E3E7DB}" destId="{F58B9D97-FD69-4A3B-9BFB-4213BED948B8}" srcOrd="1" destOrd="0" presId="urn:microsoft.com/office/officeart/2005/8/layout/hierarchy4"/>
    <dgm:cxn modelId="{C08247F8-C18D-4AA3-B48F-21FB84CC40D9}" type="presParOf" srcId="{E76C29F2-CB10-4F23-8A12-7270D1E3E7DB}" destId="{5E217603-BC5D-4316-9578-39AA10496326}" srcOrd="2" destOrd="0" presId="urn:microsoft.com/office/officeart/2005/8/layout/hierarchy4"/>
    <dgm:cxn modelId="{70FFFB0F-D60E-4AF5-9EE9-F083EAF40F85}" type="presParOf" srcId="{5E217603-BC5D-4316-9578-39AA10496326}" destId="{C2F8C35A-6E2C-45C1-892C-5A92043E8A83}" srcOrd="0" destOrd="0" presId="urn:microsoft.com/office/officeart/2005/8/layout/hierarchy4"/>
    <dgm:cxn modelId="{864721E3-2371-4415-A52D-C7D7C86C9A68}" type="presParOf" srcId="{C2F8C35A-6E2C-45C1-892C-5A92043E8A83}" destId="{C342A70B-7AD9-4F19-92C8-173004D41692}" srcOrd="0" destOrd="0" presId="urn:microsoft.com/office/officeart/2005/8/layout/hierarchy4"/>
    <dgm:cxn modelId="{B0AC8F8E-EC0F-4BDD-949A-0BC698589418}" type="presParOf" srcId="{C2F8C35A-6E2C-45C1-892C-5A92043E8A83}" destId="{F0693971-E936-45CB-B937-D45877A01F7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794C6F-8D7E-4CD8-9154-FDD2C0E7A033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86641F-5BF8-4ACE-84EE-8B71BA48883E}">
      <dgm:prSet phldrT="[Text]" custT="1"/>
      <dgm:spPr/>
      <dgm:t>
        <a:bodyPr/>
        <a:lstStyle/>
        <a:p>
          <a:r>
            <a:rPr lang="en-US" sz="3600" dirty="0" smtClean="0"/>
            <a:t> </a:t>
          </a:r>
          <a:endParaRPr lang="en-US" sz="3600" dirty="0"/>
        </a:p>
      </dgm:t>
    </dgm:pt>
    <dgm:pt modelId="{51AD6865-0408-4D82-8B99-67F7407C9A7A}" type="parTrans" cxnId="{020D26AF-B988-480A-BE3F-8ABB7E4A4E8F}">
      <dgm:prSet/>
      <dgm:spPr/>
      <dgm:t>
        <a:bodyPr/>
        <a:lstStyle/>
        <a:p>
          <a:endParaRPr lang="en-US"/>
        </a:p>
      </dgm:t>
    </dgm:pt>
    <dgm:pt modelId="{9B26B9D1-EF4D-4287-8980-2098A1F3D3B9}" type="sibTrans" cxnId="{020D26AF-B988-480A-BE3F-8ABB7E4A4E8F}">
      <dgm:prSet/>
      <dgm:spPr/>
      <dgm:t>
        <a:bodyPr/>
        <a:lstStyle/>
        <a:p>
          <a:endParaRPr lang="en-US"/>
        </a:p>
      </dgm:t>
    </dgm:pt>
    <dgm:pt modelId="{DB6523C4-4922-40C5-BF14-0BA7EC2F0C6A}">
      <dgm:prSet phldrT="[Text]" custT="1"/>
      <dgm:spPr/>
      <dgm:t>
        <a:bodyPr/>
        <a:lstStyle/>
        <a:p>
          <a:pPr>
            <a:lnSpc>
              <a:spcPct val="80000"/>
            </a:lnSpc>
          </a:pPr>
          <a:r>
            <a:rPr lang="en-US" sz="2000" dirty="0" smtClean="0">
              <a:latin typeface="Adobe Fan Heiti Std B" pitchFamily="34" charset="-128"/>
              <a:ea typeface="Adobe Fan Heiti Std B" pitchFamily="34" charset="-128"/>
            </a:rPr>
            <a:t>Keeping the connection between previous batch members and children or Korea and </a:t>
          </a:r>
          <a:r>
            <a:rPr lang="en-US" sz="2000" dirty="0" err="1" smtClean="0">
              <a:latin typeface="Adobe Fan Heiti Std B" pitchFamily="34" charset="-128"/>
              <a:ea typeface="Adobe Fan Heiti Std B" pitchFamily="34" charset="-128"/>
            </a:rPr>
            <a:t>Moratuwa</a:t>
          </a:r>
          <a:r>
            <a:rPr lang="en-US" sz="2000" dirty="0" smtClean="0">
              <a:latin typeface="Adobe Fan Heiti Std B" pitchFamily="34" charset="-128"/>
              <a:ea typeface="Adobe Fan Heiti Std B" pitchFamily="34" charset="-128"/>
            </a:rPr>
            <a:t>.</a:t>
          </a:r>
          <a:endParaRPr lang="en-US" sz="2000" dirty="0">
            <a:latin typeface="Adobe Fan Heiti Std B" pitchFamily="34" charset="-128"/>
            <a:ea typeface="Adobe Fan Heiti Std B" pitchFamily="34" charset="-128"/>
          </a:endParaRPr>
        </a:p>
      </dgm:t>
    </dgm:pt>
    <dgm:pt modelId="{07B52D1D-C58C-4BEC-9CAB-328EB902C3C3}" type="parTrans" cxnId="{E4AFA154-3590-4D83-886C-1BFF3204EBB9}">
      <dgm:prSet/>
      <dgm:spPr/>
      <dgm:t>
        <a:bodyPr/>
        <a:lstStyle/>
        <a:p>
          <a:endParaRPr lang="en-US"/>
        </a:p>
      </dgm:t>
    </dgm:pt>
    <dgm:pt modelId="{DFEA8A6D-8C44-4AE6-A976-F809CC547730}" type="sibTrans" cxnId="{E4AFA154-3590-4D83-886C-1BFF3204EBB9}">
      <dgm:prSet/>
      <dgm:spPr/>
      <dgm:t>
        <a:bodyPr/>
        <a:lstStyle/>
        <a:p>
          <a:endParaRPr lang="en-US"/>
        </a:p>
      </dgm:t>
    </dgm:pt>
    <dgm:pt modelId="{DCA246C2-7E14-4734-879F-89B8F2448FAF}">
      <dgm:prSet phldrT="[Text]" custT="1"/>
      <dgm:spPr/>
      <dgm:t>
        <a:bodyPr/>
        <a:lstStyle/>
        <a:p>
          <a:pPr>
            <a:lnSpc>
              <a:spcPct val="80000"/>
            </a:lnSpc>
          </a:pPr>
          <a:r>
            <a:rPr lang="en-US" sz="2000" dirty="0" smtClean="0">
              <a:latin typeface="Adobe Fan Heiti Std B" pitchFamily="34" charset="-128"/>
              <a:ea typeface="Adobe Fan Heiti Std B" pitchFamily="34" charset="-128"/>
            </a:rPr>
            <a:t>Supporting money for the field trip</a:t>
          </a:r>
          <a:endParaRPr lang="en-US" sz="2000" dirty="0">
            <a:latin typeface="Adobe Fan Heiti Std B" pitchFamily="34" charset="-128"/>
            <a:ea typeface="Adobe Fan Heiti Std B" pitchFamily="34" charset="-128"/>
          </a:endParaRPr>
        </a:p>
      </dgm:t>
    </dgm:pt>
    <dgm:pt modelId="{90320815-532B-4A79-90F6-BFFDD8F5633D}" type="parTrans" cxnId="{E879BA6D-9961-4FB6-B423-AB4B0D74B7F2}">
      <dgm:prSet/>
      <dgm:spPr/>
      <dgm:t>
        <a:bodyPr/>
        <a:lstStyle/>
        <a:p>
          <a:endParaRPr lang="en-US"/>
        </a:p>
      </dgm:t>
    </dgm:pt>
    <dgm:pt modelId="{979E5F6F-31D2-460C-8A44-64E1761792F6}" type="sibTrans" cxnId="{E879BA6D-9961-4FB6-B423-AB4B0D74B7F2}">
      <dgm:prSet/>
      <dgm:spPr/>
      <dgm:t>
        <a:bodyPr/>
        <a:lstStyle/>
        <a:p>
          <a:endParaRPr lang="en-US"/>
        </a:p>
      </dgm:t>
    </dgm:pt>
    <dgm:pt modelId="{9823466F-E34F-4A2A-8A6D-16BBF0454E47}">
      <dgm:prSet phldrT="[Text]" custT="1"/>
      <dgm:spPr/>
      <dgm:t>
        <a:bodyPr/>
        <a:lstStyle/>
        <a:p>
          <a:r>
            <a:rPr lang="en-US" sz="3600" dirty="0" smtClean="0"/>
            <a:t> </a:t>
          </a:r>
          <a:endParaRPr lang="en-US" sz="3600" dirty="0"/>
        </a:p>
      </dgm:t>
    </dgm:pt>
    <dgm:pt modelId="{DB4D6B82-8C62-4A9F-8AC5-2680AAE4B869}" type="parTrans" cxnId="{7E22C72A-F820-4271-9BFB-8C9EF7307E88}">
      <dgm:prSet/>
      <dgm:spPr/>
      <dgm:t>
        <a:bodyPr/>
        <a:lstStyle/>
        <a:p>
          <a:endParaRPr lang="en-US"/>
        </a:p>
      </dgm:t>
    </dgm:pt>
    <dgm:pt modelId="{5B77EF2E-6875-4A94-9FF7-EC985FD6BBCC}" type="sibTrans" cxnId="{7E22C72A-F820-4271-9BFB-8C9EF7307E88}">
      <dgm:prSet/>
      <dgm:spPr/>
      <dgm:t>
        <a:bodyPr/>
        <a:lstStyle/>
        <a:p>
          <a:endParaRPr lang="en-US"/>
        </a:p>
      </dgm:t>
    </dgm:pt>
    <dgm:pt modelId="{DFEF93B8-562A-48A3-8CBD-52FC642B5201}">
      <dgm:prSet phldrT="[Text]" custT="1"/>
      <dgm:spPr/>
      <dgm:t>
        <a:bodyPr/>
        <a:lstStyle/>
        <a:p>
          <a:r>
            <a:rPr lang="en-US" altLang="ko-KR" sz="2000" dirty="0" smtClean="0">
              <a:latin typeface="Adobe Fan Heiti Std B" pitchFamily="34" charset="-128"/>
              <a:ea typeface="Adobe Fan Heiti Std B" pitchFamily="34" charset="-128"/>
            </a:rPr>
            <a:t>Preparing</a:t>
          </a:r>
          <a:r>
            <a:rPr lang="en-US" altLang="ko-KR" sz="2000" baseline="0" dirty="0" smtClean="0">
              <a:latin typeface="Adobe Fan Heiti Std B" pitchFamily="34" charset="-128"/>
              <a:ea typeface="Adobe Fan Heiti Std B" pitchFamily="34" charset="-128"/>
            </a:rPr>
            <a:t> and leading by youth members</a:t>
          </a:r>
          <a:endParaRPr lang="en-US" sz="2000" dirty="0">
            <a:latin typeface="Adobe Fan Heiti Std B" pitchFamily="34" charset="-128"/>
            <a:ea typeface="Adobe Fan Heiti Std B" pitchFamily="34" charset="-128"/>
          </a:endParaRPr>
        </a:p>
      </dgm:t>
    </dgm:pt>
    <dgm:pt modelId="{04918A05-D6FE-4B13-89E1-E1F92BB10757}" type="parTrans" cxnId="{43F6B11A-EFF0-47E4-8DBF-D58B8210152A}">
      <dgm:prSet/>
      <dgm:spPr/>
      <dgm:t>
        <a:bodyPr/>
        <a:lstStyle/>
        <a:p>
          <a:endParaRPr lang="en-US"/>
        </a:p>
      </dgm:t>
    </dgm:pt>
    <dgm:pt modelId="{12B5AEA9-AA92-4FA4-9DD5-06598DD0377A}" type="sibTrans" cxnId="{43F6B11A-EFF0-47E4-8DBF-D58B8210152A}">
      <dgm:prSet/>
      <dgm:spPr/>
      <dgm:t>
        <a:bodyPr/>
        <a:lstStyle/>
        <a:p>
          <a:endParaRPr lang="en-US"/>
        </a:p>
      </dgm:t>
    </dgm:pt>
    <dgm:pt modelId="{6334AE99-9EA8-4683-8898-07319EE6FEC9}">
      <dgm:prSet phldrT="[Text]" custT="1"/>
      <dgm:spPr/>
      <dgm:t>
        <a:bodyPr/>
        <a:lstStyle/>
        <a:p>
          <a:r>
            <a:rPr lang="en-US" sz="2000" dirty="0" smtClean="0">
              <a:latin typeface="Adobe Fan Heiti Std B" pitchFamily="34" charset="-128"/>
              <a:ea typeface="Adobe Fan Heiti Std B" pitchFamily="34" charset="-128"/>
            </a:rPr>
            <a:t>Once in a month, </a:t>
          </a:r>
          <a:r>
            <a:rPr lang="en-US" altLang="ko-KR" sz="2000" baseline="0" dirty="0" smtClean="0">
              <a:latin typeface="Adobe Fan Heiti Std B" pitchFamily="34" charset="-128"/>
              <a:ea typeface="Adobe Fan Heiti Std B" pitchFamily="34" charset="-128"/>
            </a:rPr>
            <a:t>going some informative place</a:t>
          </a:r>
          <a:endParaRPr lang="en-US" sz="2000" dirty="0">
            <a:latin typeface="Adobe Fan Heiti Std B" pitchFamily="34" charset="-128"/>
            <a:ea typeface="Adobe Fan Heiti Std B" pitchFamily="34" charset="-128"/>
          </a:endParaRPr>
        </a:p>
      </dgm:t>
    </dgm:pt>
    <dgm:pt modelId="{44232723-CE82-4471-85C3-19A3E7ED01A7}" type="parTrans" cxnId="{E9B432FB-64F8-4243-B740-6EE511998C95}">
      <dgm:prSet/>
      <dgm:spPr/>
      <dgm:t>
        <a:bodyPr/>
        <a:lstStyle/>
        <a:p>
          <a:endParaRPr lang="en-US"/>
        </a:p>
      </dgm:t>
    </dgm:pt>
    <dgm:pt modelId="{D1D7E8BF-5405-4073-8717-5F1308CD3527}" type="sibTrans" cxnId="{E9B432FB-64F8-4243-B740-6EE511998C95}">
      <dgm:prSet/>
      <dgm:spPr/>
      <dgm:t>
        <a:bodyPr/>
        <a:lstStyle/>
        <a:p>
          <a:endParaRPr lang="en-US"/>
        </a:p>
      </dgm:t>
    </dgm:pt>
    <dgm:pt modelId="{5E27EDC0-6231-4653-AC4B-334167B8A865}">
      <dgm:prSet phldrT="[Text]" custT="1"/>
      <dgm:spPr/>
      <dgm:t>
        <a:bodyPr/>
        <a:lstStyle/>
        <a:p>
          <a:r>
            <a:rPr lang="en-US" sz="3600" dirty="0" smtClean="0"/>
            <a:t> </a:t>
          </a:r>
          <a:endParaRPr lang="en-US" sz="3600" dirty="0"/>
        </a:p>
      </dgm:t>
    </dgm:pt>
    <dgm:pt modelId="{481D5137-B2D3-4CCD-A615-BAC92B419AA7}" type="parTrans" cxnId="{D880CDAE-3E84-4849-A8C3-B864E95BA40B}">
      <dgm:prSet/>
      <dgm:spPr/>
      <dgm:t>
        <a:bodyPr/>
        <a:lstStyle/>
        <a:p>
          <a:endParaRPr lang="en-US"/>
        </a:p>
      </dgm:t>
    </dgm:pt>
    <dgm:pt modelId="{E4F7AA00-914B-4C79-9CC9-6F463060A97F}" type="sibTrans" cxnId="{D880CDAE-3E84-4849-A8C3-B864E95BA40B}">
      <dgm:prSet/>
      <dgm:spPr/>
      <dgm:t>
        <a:bodyPr/>
        <a:lstStyle/>
        <a:p>
          <a:endParaRPr lang="en-US"/>
        </a:p>
      </dgm:t>
    </dgm:pt>
    <dgm:pt modelId="{9DC7A07A-4CBD-4A59-85FC-389A19F3DA36}">
      <dgm:prSet phldrT="[Text]" custT="1"/>
      <dgm:spPr/>
      <dgm:t>
        <a:bodyPr/>
        <a:lstStyle/>
        <a:p>
          <a:pPr>
            <a:lnSpc>
              <a:spcPct val="80000"/>
            </a:lnSpc>
          </a:pPr>
          <a:r>
            <a:rPr lang="en-US" sz="2000" dirty="0" smtClean="0">
              <a:latin typeface="Adobe Fan Heiti Std B" pitchFamily="34" charset="-128"/>
              <a:ea typeface="Adobe Fan Heiti Std B" pitchFamily="34" charset="-128"/>
            </a:rPr>
            <a:t>Monitoring the program</a:t>
          </a:r>
          <a:endParaRPr lang="en-US" sz="2000" dirty="0">
            <a:latin typeface="Adobe Fan Heiti Std B" pitchFamily="34" charset="-128"/>
            <a:ea typeface="Adobe Fan Heiti Std B" pitchFamily="34" charset="-128"/>
          </a:endParaRPr>
        </a:p>
      </dgm:t>
    </dgm:pt>
    <dgm:pt modelId="{24079B44-8F18-4CE9-A671-65CA3CB4BEF0}" type="parTrans" cxnId="{9C80209F-E466-4CB4-8E17-9786A326E6B4}">
      <dgm:prSet/>
      <dgm:spPr/>
      <dgm:t>
        <a:bodyPr/>
        <a:lstStyle/>
        <a:p>
          <a:endParaRPr lang="en-US"/>
        </a:p>
      </dgm:t>
    </dgm:pt>
    <dgm:pt modelId="{E98CAAEC-17A9-43F0-90B6-2F3AC486E009}" type="sibTrans" cxnId="{9C80209F-E466-4CB4-8E17-9786A326E6B4}">
      <dgm:prSet/>
      <dgm:spPr/>
      <dgm:t>
        <a:bodyPr/>
        <a:lstStyle/>
        <a:p>
          <a:endParaRPr lang="en-US"/>
        </a:p>
      </dgm:t>
    </dgm:pt>
    <dgm:pt modelId="{6DE3FCA9-6752-4214-B850-0C067457F0C9}">
      <dgm:prSet phldrT="[Text]" custT="1"/>
      <dgm:spPr/>
      <dgm:t>
        <a:bodyPr/>
        <a:lstStyle/>
        <a:p>
          <a:pPr>
            <a:lnSpc>
              <a:spcPct val="80000"/>
            </a:lnSpc>
          </a:pPr>
          <a:r>
            <a:rPr lang="en-US" sz="2000" dirty="0" smtClean="0">
              <a:latin typeface="Adobe Fan Heiti Std B" pitchFamily="34" charset="-128"/>
              <a:ea typeface="Adobe Fan Heiti Std B" pitchFamily="34" charset="-128"/>
            </a:rPr>
            <a:t>Sending an e-mail which attached photo, schedule and some changes</a:t>
          </a:r>
          <a:endParaRPr lang="en-US" sz="2000" dirty="0">
            <a:latin typeface="Adobe Fan Heiti Std B" pitchFamily="34" charset="-128"/>
            <a:ea typeface="Adobe Fan Heiti Std B" pitchFamily="34" charset="-128"/>
          </a:endParaRPr>
        </a:p>
      </dgm:t>
    </dgm:pt>
    <dgm:pt modelId="{B68F1D67-2A59-4FEF-9901-4B8CA7374CAB}" type="parTrans" cxnId="{48D3CA64-ED92-4A1E-A2B6-F2599EE7FB43}">
      <dgm:prSet/>
      <dgm:spPr/>
      <dgm:t>
        <a:bodyPr/>
        <a:lstStyle/>
        <a:p>
          <a:endParaRPr lang="en-US"/>
        </a:p>
      </dgm:t>
    </dgm:pt>
    <dgm:pt modelId="{BE665248-313E-46DF-BAAE-9F203B4ADC19}" type="sibTrans" cxnId="{48D3CA64-ED92-4A1E-A2B6-F2599EE7FB43}">
      <dgm:prSet/>
      <dgm:spPr/>
      <dgm:t>
        <a:bodyPr/>
        <a:lstStyle/>
        <a:p>
          <a:endParaRPr lang="en-US"/>
        </a:p>
      </dgm:t>
    </dgm:pt>
    <dgm:pt modelId="{2CCF9769-D277-4EBA-8FAE-87AFDEE6104A}" type="pres">
      <dgm:prSet presAssocID="{0B794C6F-8D7E-4CD8-9154-FDD2C0E7A03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322E5E-1389-405F-981D-CEC63763F01A}" type="pres">
      <dgm:prSet presAssocID="{5F86641F-5BF8-4ACE-84EE-8B71BA48883E}" presName="composite" presStyleCnt="0"/>
      <dgm:spPr/>
      <dgm:t>
        <a:bodyPr/>
        <a:lstStyle/>
        <a:p>
          <a:endParaRPr lang="en-US"/>
        </a:p>
      </dgm:t>
    </dgm:pt>
    <dgm:pt modelId="{E32A804E-EA42-4BFE-B1A5-11FA9DDB8719}" type="pres">
      <dgm:prSet presAssocID="{5F86641F-5BF8-4ACE-84EE-8B71BA48883E}" presName="parentText" presStyleLbl="alignNode1" presStyleIdx="0" presStyleCnt="3" custScaleY="102628" custLinFactNeighborY="790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2C9BC-E736-4467-B069-F70E8DE61B35}" type="pres">
      <dgm:prSet presAssocID="{5F86641F-5BF8-4ACE-84EE-8B71BA48883E}" presName="descendantText" presStyleLbl="alignAcc1" presStyleIdx="0" presStyleCnt="3" custScaleX="95876" custScaleY="104212" custLinFactNeighborX="-1105" custLinFactNeighborY="12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F5C52-DD4A-46B7-A8B1-BAD580EB63C6}" type="pres">
      <dgm:prSet presAssocID="{9B26B9D1-EF4D-4287-8980-2098A1F3D3B9}" presName="sp" presStyleCnt="0"/>
      <dgm:spPr/>
      <dgm:t>
        <a:bodyPr/>
        <a:lstStyle/>
        <a:p>
          <a:endParaRPr lang="en-US"/>
        </a:p>
      </dgm:t>
    </dgm:pt>
    <dgm:pt modelId="{5FE852D9-86C9-4E1D-BB12-4CC210208EB0}" type="pres">
      <dgm:prSet presAssocID="{9823466F-E34F-4A2A-8A6D-16BBF0454E47}" presName="composite" presStyleCnt="0"/>
      <dgm:spPr/>
      <dgm:t>
        <a:bodyPr/>
        <a:lstStyle/>
        <a:p>
          <a:endParaRPr lang="en-US"/>
        </a:p>
      </dgm:t>
    </dgm:pt>
    <dgm:pt modelId="{7F4F2916-E708-427E-B252-8E0B8DEC68B5}" type="pres">
      <dgm:prSet presAssocID="{9823466F-E34F-4A2A-8A6D-16BBF0454E4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7C264-D42E-4AF5-945D-426F3C0FE482}" type="pres">
      <dgm:prSet presAssocID="{9823466F-E34F-4A2A-8A6D-16BBF0454E47}" presName="descendantText" presStyleLbl="alignAcc1" presStyleIdx="1" presStyleCnt="3" custScaleX="96105" custLinFactNeighborX="-10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F90B4-5E4F-4919-9A0F-006022D10EAB}" type="pres">
      <dgm:prSet presAssocID="{5B77EF2E-6875-4A94-9FF7-EC985FD6BBCC}" presName="sp" presStyleCnt="0"/>
      <dgm:spPr/>
      <dgm:t>
        <a:bodyPr/>
        <a:lstStyle/>
        <a:p>
          <a:endParaRPr lang="en-US"/>
        </a:p>
      </dgm:t>
    </dgm:pt>
    <dgm:pt modelId="{6CE299AD-B74E-4509-B976-0595AD87CA82}" type="pres">
      <dgm:prSet presAssocID="{5E27EDC0-6231-4653-AC4B-334167B8A865}" presName="composite" presStyleCnt="0"/>
      <dgm:spPr/>
      <dgm:t>
        <a:bodyPr/>
        <a:lstStyle/>
        <a:p>
          <a:endParaRPr lang="en-US"/>
        </a:p>
      </dgm:t>
    </dgm:pt>
    <dgm:pt modelId="{B63B4928-5049-4AB7-A5C0-BEF056C3D3BD}" type="pres">
      <dgm:prSet presAssocID="{5E27EDC0-6231-4653-AC4B-334167B8A865}" presName="parentText" presStyleLbl="alignNode1" presStyleIdx="2" presStyleCnt="3" custLinFactNeighborY="-790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7D672A-DE61-4A9E-A988-13F5E6E41BC5}" type="pres">
      <dgm:prSet presAssocID="{5E27EDC0-6231-4653-AC4B-334167B8A865}" presName="descendantText" presStyleLbl="alignAcc1" presStyleIdx="2" presStyleCnt="3" custScaleX="96139" custLinFactNeighborX="-1019" custLinFactNeighborY="-12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E6AF56-0D94-45B4-B0FF-5C97E7F8D577}" type="presOf" srcId="{5F86641F-5BF8-4ACE-84EE-8B71BA48883E}" destId="{E32A804E-EA42-4BFE-B1A5-11FA9DDB8719}" srcOrd="0" destOrd="0" presId="urn:microsoft.com/office/officeart/2005/8/layout/chevron2"/>
    <dgm:cxn modelId="{020D26AF-B988-480A-BE3F-8ABB7E4A4E8F}" srcId="{0B794C6F-8D7E-4CD8-9154-FDD2C0E7A033}" destId="{5F86641F-5BF8-4ACE-84EE-8B71BA48883E}" srcOrd="0" destOrd="0" parTransId="{51AD6865-0408-4D82-8B99-67F7407C9A7A}" sibTransId="{9B26B9D1-EF4D-4287-8980-2098A1F3D3B9}"/>
    <dgm:cxn modelId="{2E0C2EBF-878D-48FF-AFE2-33811CFAF09E}" type="presOf" srcId="{6DE3FCA9-6752-4214-B850-0C067457F0C9}" destId="{3F7D672A-DE61-4A9E-A988-13F5E6E41BC5}" srcOrd="0" destOrd="1" presId="urn:microsoft.com/office/officeart/2005/8/layout/chevron2"/>
    <dgm:cxn modelId="{E4AFA154-3590-4D83-886C-1BFF3204EBB9}" srcId="{5F86641F-5BF8-4ACE-84EE-8B71BA48883E}" destId="{DB6523C4-4922-40C5-BF14-0BA7EC2F0C6A}" srcOrd="0" destOrd="0" parTransId="{07B52D1D-C58C-4BEC-9CAB-328EB902C3C3}" sibTransId="{DFEA8A6D-8C44-4AE6-A976-F809CC547730}"/>
    <dgm:cxn modelId="{E9B432FB-64F8-4243-B740-6EE511998C95}" srcId="{9823466F-E34F-4A2A-8A6D-16BBF0454E47}" destId="{6334AE99-9EA8-4683-8898-07319EE6FEC9}" srcOrd="1" destOrd="0" parTransId="{44232723-CE82-4471-85C3-19A3E7ED01A7}" sibTransId="{D1D7E8BF-5405-4073-8717-5F1308CD3527}"/>
    <dgm:cxn modelId="{AC2FF802-2D66-4A0D-83A3-47410B9D90F7}" type="presOf" srcId="{0B794C6F-8D7E-4CD8-9154-FDD2C0E7A033}" destId="{2CCF9769-D277-4EBA-8FAE-87AFDEE6104A}" srcOrd="0" destOrd="0" presId="urn:microsoft.com/office/officeart/2005/8/layout/chevron2"/>
    <dgm:cxn modelId="{93DA12F3-15F8-4636-8A09-8AB97DB70B6B}" type="presOf" srcId="{6334AE99-9EA8-4683-8898-07319EE6FEC9}" destId="{B1F7C264-D42E-4AF5-945D-426F3C0FE482}" srcOrd="0" destOrd="1" presId="urn:microsoft.com/office/officeart/2005/8/layout/chevron2"/>
    <dgm:cxn modelId="{48D3CA64-ED92-4A1E-A2B6-F2599EE7FB43}" srcId="{5E27EDC0-6231-4653-AC4B-334167B8A865}" destId="{6DE3FCA9-6752-4214-B850-0C067457F0C9}" srcOrd="1" destOrd="0" parTransId="{B68F1D67-2A59-4FEF-9901-4B8CA7374CAB}" sibTransId="{BE665248-313E-46DF-BAAE-9F203B4ADC19}"/>
    <dgm:cxn modelId="{D0655C91-FA45-4BB7-B8C4-731845993015}" type="presOf" srcId="{DB6523C4-4922-40C5-BF14-0BA7EC2F0C6A}" destId="{2762C9BC-E736-4467-B069-F70E8DE61B35}" srcOrd="0" destOrd="0" presId="urn:microsoft.com/office/officeart/2005/8/layout/chevron2"/>
    <dgm:cxn modelId="{0798B4AB-501F-4936-ACB5-64BE774DA451}" type="presOf" srcId="{9DC7A07A-4CBD-4A59-85FC-389A19F3DA36}" destId="{3F7D672A-DE61-4A9E-A988-13F5E6E41BC5}" srcOrd="0" destOrd="0" presId="urn:microsoft.com/office/officeart/2005/8/layout/chevron2"/>
    <dgm:cxn modelId="{7E22C72A-F820-4271-9BFB-8C9EF7307E88}" srcId="{0B794C6F-8D7E-4CD8-9154-FDD2C0E7A033}" destId="{9823466F-E34F-4A2A-8A6D-16BBF0454E47}" srcOrd="1" destOrd="0" parTransId="{DB4D6B82-8C62-4A9F-8AC5-2680AAE4B869}" sibTransId="{5B77EF2E-6875-4A94-9FF7-EC985FD6BBCC}"/>
    <dgm:cxn modelId="{E879BA6D-9961-4FB6-B423-AB4B0D74B7F2}" srcId="{5F86641F-5BF8-4ACE-84EE-8B71BA48883E}" destId="{DCA246C2-7E14-4734-879F-89B8F2448FAF}" srcOrd="1" destOrd="0" parTransId="{90320815-532B-4A79-90F6-BFFDD8F5633D}" sibTransId="{979E5F6F-31D2-460C-8A44-64E1761792F6}"/>
    <dgm:cxn modelId="{D880CDAE-3E84-4849-A8C3-B864E95BA40B}" srcId="{0B794C6F-8D7E-4CD8-9154-FDD2C0E7A033}" destId="{5E27EDC0-6231-4653-AC4B-334167B8A865}" srcOrd="2" destOrd="0" parTransId="{481D5137-B2D3-4CCD-A615-BAC92B419AA7}" sibTransId="{E4F7AA00-914B-4C79-9CC9-6F463060A97F}"/>
    <dgm:cxn modelId="{9C80209F-E466-4CB4-8E17-9786A326E6B4}" srcId="{5E27EDC0-6231-4653-AC4B-334167B8A865}" destId="{9DC7A07A-4CBD-4A59-85FC-389A19F3DA36}" srcOrd="0" destOrd="0" parTransId="{24079B44-8F18-4CE9-A671-65CA3CB4BEF0}" sibTransId="{E98CAAEC-17A9-43F0-90B6-2F3AC486E009}"/>
    <dgm:cxn modelId="{CE002493-E781-4755-9AFF-6DD54268871B}" type="presOf" srcId="{9823466F-E34F-4A2A-8A6D-16BBF0454E47}" destId="{7F4F2916-E708-427E-B252-8E0B8DEC68B5}" srcOrd="0" destOrd="0" presId="urn:microsoft.com/office/officeart/2005/8/layout/chevron2"/>
    <dgm:cxn modelId="{0BE6F0A8-7406-4AC2-B36B-B56F1437F747}" type="presOf" srcId="{5E27EDC0-6231-4653-AC4B-334167B8A865}" destId="{B63B4928-5049-4AB7-A5C0-BEF056C3D3BD}" srcOrd="0" destOrd="0" presId="urn:microsoft.com/office/officeart/2005/8/layout/chevron2"/>
    <dgm:cxn modelId="{43F6B11A-EFF0-47E4-8DBF-D58B8210152A}" srcId="{9823466F-E34F-4A2A-8A6D-16BBF0454E47}" destId="{DFEF93B8-562A-48A3-8CBD-52FC642B5201}" srcOrd="0" destOrd="0" parTransId="{04918A05-D6FE-4B13-89E1-E1F92BB10757}" sibTransId="{12B5AEA9-AA92-4FA4-9DD5-06598DD0377A}"/>
    <dgm:cxn modelId="{570F9889-414E-413C-B3CB-4E6E79991A25}" type="presOf" srcId="{DCA246C2-7E14-4734-879F-89B8F2448FAF}" destId="{2762C9BC-E736-4467-B069-F70E8DE61B35}" srcOrd="0" destOrd="1" presId="urn:microsoft.com/office/officeart/2005/8/layout/chevron2"/>
    <dgm:cxn modelId="{ADBF1B7B-DC49-4A5A-B471-CF94EB12865B}" type="presOf" srcId="{DFEF93B8-562A-48A3-8CBD-52FC642B5201}" destId="{B1F7C264-D42E-4AF5-945D-426F3C0FE482}" srcOrd="0" destOrd="0" presId="urn:microsoft.com/office/officeart/2005/8/layout/chevron2"/>
    <dgm:cxn modelId="{AC02F693-6BA0-46CA-961E-C123C88C17BF}" type="presParOf" srcId="{2CCF9769-D277-4EBA-8FAE-87AFDEE6104A}" destId="{50322E5E-1389-405F-981D-CEC63763F01A}" srcOrd="0" destOrd="0" presId="urn:microsoft.com/office/officeart/2005/8/layout/chevron2"/>
    <dgm:cxn modelId="{78C9AAD7-0964-4352-B24A-C4CD687310A0}" type="presParOf" srcId="{50322E5E-1389-405F-981D-CEC63763F01A}" destId="{E32A804E-EA42-4BFE-B1A5-11FA9DDB8719}" srcOrd="0" destOrd="0" presId="urn:microsoft.com/office/officeart/2005/8/layout/chevron2"/>
    <dgm:cxn modelId="{B433CDBF-6D62-4A3E-B258-8F302244E833}" type="presParOf" srcId="{50322E5E-1389-405F-981D-CEC63763F01A}" destId="{2762C9BC-E736-4467-B069-F70E8DE61B35}" srcOrd="1" destOrd="0" presId="urn:microsoft.com/office/officeart/2005/8/layout/chevron2"/>
    <dgm:cxn modelId="{3A24183A-7F2D-466B-A722-8415BF50DD3C}" type="presParOf" srcId="{2CCF9769-D277-4EBA-8FAE-87AFDEE6104A}" destId="{99FF5C52-DD4A-46B7-A8B1-BAD580EB63C6}" srcOrd="1" destOrd="0" presId="urn:microsoft.com/office/officeart/2005/8/layout/chevron2"/>
    <dgm:cxn modelId="{BDF15A26-C7A1-42F4-A7B4-64129D6A842C}" type="presParOf" srcId="{2CCF9769-D277-4EBA-8FAE-87AFDEE6104A}" destId="{5FE852D9-86C9-4E1D-BB12-4CC210208EB0}" srcOrd="2" destOrd="0" presId="urn:microsoft.com/office/officeart/2005/8/layout/chevron2"/>
    <dgm:cxn modelId="{E10C6CE5-32B8-4387-93FF-38C5D55944B8}" type="presParOf" srcId="{5FE852D9-86C9-4E1D-BB12-4CC210208EB0}" destId="{7F4F2916-E708-427E-B252-8E0B8DEC68B5}" srcOrd="0" destOrd="0" presId="urn:microsoft.com/office/officeart/2005/8/layout/chevron2"/>
    <dgm:cxn modelId="{8BF05798-17C0-4D5E-B0DD-2EEC1EF4E084}" type="presParOf" srcId="{5FE852D9-86C9-4E1D-BB12-4CC210208EB0}" destId="{B1F7C264-D42E-4AF5-945D-426F3C0FE482}" srcOrd="1" destOrd="0" presId="urn:microsoft.com/office/officeart/2005/8/layout/chevron2"/>
    <dgm:cxn modelId="{F0C610B7-EEC6-416B-AB50-FDC99160E2D4}" type="presParOf" srcId="{2CCF9769-D277-4EBA-8FAE-87AFDEE6104A}" destId="{939F90B4-5E4F-4919-9A0F-006022D10EAB}" srcOrd="3" destOrd="0" presId="urn:microsoft.com/office/officeart/2005/8/layout/chevron2"/>
    <dgm:cxn modelId="{89265707-939B-4B0F-89FD-C1E61581E482}" type="presParOf" srcId="{2CCF9769-D277-4EBA-8FAE-87AFDEE6104A}" destId="{6CE299AD-B74E-4509-B976-0595AD87CA82}" srcOrd="4" destOrd="0" presId="urn:microsoft.com/office/officeart/2005/8/layout/chevron2"/>
    <dgm:cxn modelId="{DE62A6DC-8DC5-498C-9C96-92BE90EFEB02}" type="presParOf" srcId="{6CE299AD-B74E-4509-B976-0595AD87CA82}" destId="{B63B4928-5049-4AB7-A5C0-BEF056C3D3BD}" srcOrd="0" destOrd="0" presId="urn:microsoft.com/office/officeart/2005/8/layout/chevron2"/>
    <dgm:cxn modelId="{022B2651-ACE2-41D9-AAB8-C85A0E3CCFC6}" type="presParOf" srcId="{6CE299AD-B74E-4509-B976-0595AD87CA82}" destId="{3F7D672A-DE61-4A9E-A988-13F5E6E41BC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A8F1B8-DF2A-4D28-9A8F-8CE54EB40DD4}">
      <dsp:nvSpPr>
        <dsp:cNvPr id="0" name=""/>
        <dsp:cNvSpPr/>
      </dsp:nvSpPr>
      <dsp:spPr>
        <a:xfrm>
          <a:off x="0" y="3553"/>
          <a:ext cx="8458201" cy="987724"/>
        </a:xfrm>
        <a:prstGeom prst="roundRect">
          <a:avLst/>
        </a:prstGeom>
        <a:solidFill>
          <a:schemeClr val="lt1"/>
        </a:solidFill>
        <a:ln w="571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Adobe Fan Heiti Std B" pitchFamily="34" charset="-128"/>
              <a:ea typeface="Adobe Fan Heiti Std B" pitchFamily="34" charset="-128"/>
            </a:rPr>
            <a:t>  Taking leadership monthly by rotation</a:t>
          </a:r>
          <a:r>
            <a:rPr lang="en-US" altLang="ko-KR" sz="400" kern="1200" dirty="0" smtClean="0">
              <a:latin typeface="Adobe Fan Heiti Std B" pitchFamily="34" charset="-128"/>
              <a:ea typeface="Adobe Fan Heiti Std B" pitchFamily="34" charset="-128"/>
            </a:rPr>
            <a:t>.</a:t>
          </a:r>
          <a:endParaRPr lang="ko-KR" altLang="en-US" sz="400" kern="1200" dirty="0">
            <a:latin typeface="Adobe Fan Heiti Std B" pitchFamily="34" charset="-128"/>
          </a:endParaRPr>
        </a:p>
      </dsp:txBody>
      <dsp:txXfrm>
        <a:off x="0" y="3553"/>
        <a:ext cx="8458201" cy="987724"/>
      </dsp:txXfrm>
    </dsp:sp>
    <dsp:sp modelId="{471118A2-8CA4-4693-ABA3-F86D5C185295}">
      <dsp:nvSpPr>
        <dsp:cNvPr id="0" name=""/>
        <dsp:cNvSpPr/>
      </dsp:nvSpPr>
      <dsp:spPr>
        <a:xfrm>
          <a:off x="0" y="993934"/>
          <a:ext cx="8458201" cy="987724"/>
        </a:xfrm>
        <a:prstGeom prst="roundRect">
          <a:avLst/>
        </a:prstGeom>
        <a:solidFill>
          <a:schemeClr val="lt1"/>
        </a:solidFill>
        <a:ln w="57150" cap="flat" cmpd="sng" algn="ctr">
          <a:solidFill>
            <a:srgbClr val="236F9D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latinLnBrk="1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Adobe Fan Heiti Std B" pitchFamily="34" charset="-128"/>
              <a:ea typeface="Adobe Fan Heiti Std B" pitchFamily="34" charset="-128"/>
            </a:rPr>
            <a:t>  The butterfly effect :                                                       	Using lunch boxes and a shopping basket</a:t>
          </a:r>
          <a:r>
            <a:rPr lang="en-US" altLang="ko-KR" sz="400" kern="1200" dirty="0" smtClean="0">
              <a:latin typeface="Adobe Fan Heiti Std B" pitchFamily="34" charset="-128"/>
              <a:ea typeface="Adobe Fan Heiti Std B" pitchFamily="34" charset="-128"/>
            </a:rPr>
            <a:t>.</a:t>
          </a:r>
          <a:endParaRPr lang="ko-KR" altLang="en-US" sz="400" kern="1200" dirty="0">
            <a:latin typeface="Adobe Fan Heiti Std B" pitchFamily="34" charset="-128"/>
          </a:endParaRPr>
        </a:p>
      </dsp:txBody>
      <dsp:txXfrm>
        <a:off x="0" y="993934"/>
        <a:ext cx="8458201" cy="987724"/>
      </dsp:txXfrm>
    </dsp:sp>
    <dsp:sp modelId="{138EC3F0-6AD8-4EAB-89A0-12380FE0FCF6}">
      <dsp:nvSpPr>
        <dsp:cNvPr id="0" name=""/>
        <dsp:cNvSpPr/>
      </dsp:nvSpPr>
      <dsp:spPr>
        <a:xfrm>
          <a:off x="0" y="1984316"/>
          <a:ext cx="8458201" cy="987724"/>
        </a:xfrm>
        <a:prstGeom prst="roundRect">
          <a:avLst/>
        </a:prstGeom>
        <a:solidFill>
          <a:schemeClr val="lt1"/>
        </a:solidFill>
        <a:ln w="57150" cap="flat" cmpd="sng" algn="ctr">
          <a:solidFill>
            <a:srgbClr val="3998D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Adobe Fan Heiti Std B" pitchFamily="34" charset="-128"/>
              <a:ea typeface="Adobe Fan Heiti Std B" pitchFamily="34" charset="-128"/>
            </a:rPr>
            <a:t>  </a:t>
          </a:r>
          <a:r>
            <a:rPr lang="en-US" altLang="ko-KR" sz="2000" kern="1200" dirty="0" err="1" smtClean="0">
              <a:latin typeface="Adobe Fan Heiti Std B" pitchFamily="34" charset="-128"/>
              <a:ea typeface="Adobe Fan Heiti Std B" pitchFamily="34" charset="-128"/>
            </a:rPr>
            <a:t>Namal</a:t>
          </a:r>
          <a:r>
            <a:rPr lang="en-US" altLang="ko-KR" sz="2000" kern="1200" dirty="0" err="1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rPr>
            <a:t>’</a:t>
          </a:r>
          <a:r>
            <a:rPr lang="en-US" altLang="ko-KR" sz="2000" kern="1200" dirty="0" err="1" smtClean="0">
              <a:latin typeface="Adobe Fan Heiti Std B" pitchFamily="34" charset="-128"/>
              <a:ea typeface="Adobe Fan Heiti Std B" pitchFamily="34" charset="-128"/>
            </a:rPr>
            <a:t>s</a:t>
          </a:r>
          <a:r>
            <a:rPr lang="en-US" altLang="ko-KR" sz="2000" kern="1200" dirty="0" smtClean="0">
              <a:latin typeface="Adobe Fan Heiti Std B" pitchFamily="34" charset="-128"/>
              <a:ea typeface="Adobe Fan Heiti Std B" pitchFamily="34" charset="-128"/>
            </a:rPr>
            <a:t> accident : falling into the manhole </a:t>
          </a:r>
          <a:r>
            <a:rPr lang="en-US" altLang="ko-KR" sz="400" kern="1200" dirty="0" smtClean="0">
              <a:latin typeface="Adobe Fan Heiti Std B" pitchFamily="34" charset="-128"/>
              <a:ea typeface="Adobe Fan Heiti Std B" pitchFamily="34" charset="-128"/>
            </a:rPr>
            <a:t>.</a:t>
          </a:r>
          <a:endParaRPr lang="ko-KR" altLang="en-US" sz="400" kern="1200" dirty="0">
            <a:latin typeface="Adobe Fan Heiti Std B" pitchFamily="34" charset="-128"/>
          </a:endParaRPr>
        </a:p>
      </dsp:txBody>
      <dsp:txXfrm>
        <a:off x="0" y="1984316"/>
        <a:ext cx="8458201" cy="987724"/>
      </dsp:txXfrm>
    </dsp:sp>
    <dsp:sp modelId="{4717D47C-576C-4AB6-8E3D-644F8F3FD148}">
      <dsp:nvSpPr>
        <dsp:cNvPr id="0" name=""/>
        <dsp:cNvSpPr/>
      </dsp:nvSpPr>
      <dsp:spPr>
        <a:xfrm>
          <a:off x="0" y="2974697"/>
          <a:ext cx="8458201" cy="987724"/>
        </a:xfrm>
        <a:prstGeom prst="roundRect">
          <a:avLst/>
        </a:prstGeom>
        <a:solidFill>
          <a:schemeClr val="bg1"/>
        </a:solidFill>
        <a:ln w="57150" cap="flat" cmpd="sng" algn="ctr">
          <a:solidFill>
            <a:srgbClr val="6FB4D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rPr>
            <a:t>  Every Sunday, going to church with Mr. </a:t>
          </a:r>
          <a:r>
            <a:rPr lang="en-US" altLang="ko-KR" sz="2000" kern="1200" dirty="0" err="1" smtClean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rPr>
            <a:t>Nihal</a:t>
          </a:r>
          <a:endParaRPr lang="ko-KR" altLang="en-US" sz="2000" kern="1200" dirty="0">
            <a:solidFill>
              <a:schemeClr val="tx1"/>
            </a:solidFill>
            <a:latin typeface="Adobe Fan Heiti Std B" pitchFamily="34" charset="-128"/>
          </a:endParaRPr>
        </a:p>
      </dsp:txBody>
      <dsp:txXfrm>
        <a:off x="0" y="2974697"/>
        <a:ext cx="8458201" cy="987724"/>
      </dsp:txXfrm>
    </dsp:sp>
    <dsp:sp modelId="{8D2ADC05-4874-4AF8-A07B-07DD05E547E2}">
      <dsp:nvSpPr>
        <dsp:cNvPr id="0" name=""/>
        <dsp:cNvSpPr/>
      </dsp:nvSpPr>
      <dsp:spPr>
        <a:xfrm>
          <a:off x="0" y="3965079"/>
          <a:ext cx="8458201" cy="987724"/>
        </a:xfrm>
        <a:prstGeom prst="roundRect">
          <a:avLst/>
        </a:prstGeom>
        <a:solidFill>
          <a:schemeClr val="bg1"/>
        </a:solidFill>
        <a:ln w="57150" cap="flat" cmpd="sng" algn="ctr">
          <a:solidFill>
            <a:srgbClr val="9CC5F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latinLnBrk="1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rPr>
            <a:t>  Spending time with neighbors  :                                        	11 times Visiting and 4 times inviting</a:t>
          </a:r>
          <a:endParaRPr lang="ko-KR" altLang="en-US" sz="2000" kern="1200" dirty="0">
            <a:solidFill>
              <a:schemeClr val="tx1"/>
            </a:solidFill>
            <a:latin typeface="Adobe Fan Heiti Std B" pitchFamily="34" charset="-128"/>
          </a:endParaRPr>
        </a:p>
      </dsp:txBody>
      <dsp:txXfrm>
        <a:off x="0" y="3965079"/>
        <a:ext cx="8458201" cy="987724"/>
      </dsp:txXfrm>
    </dsp:sp>
    <dsp:sp modelId="{22868638-5C6A-423B-A4AF-97B8905C6074}">
      <dsp:nvSpPr>
        <dsp:cNvPr id="0" name=""/>
        <dsp:cNvSpPr/>
      </dsp:nvSpPr>
      <dsp:spPr>
        <a:xfrm>
          <a:off x="0" y="4955875"/>
          <a:ext cx="8458201" cy="987724"/>
        </a:xfrm>
        <a:prstGeom prst="roundRect">
          <a:avLst/>
        </a:prstGeom>
        <a:solidFill>
          <a:schemeClr val="bg1"/>
        </a:solidFill>
        <a:ln w="57150" cap="flat" cmpd="sng" algn="ctr">
          <a:solidFill>
            <a:srgbClr val="A4A8F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800" kern="1200" dirty="0" smtClean="0">
            <a:solidFill>
              <a:schemeClr val="tx1"/>
            </a:solidFill>
            <a:latin typeface="Adobe Fan Heiti Std B" pitchFamily="34" charset="-128"/>
            <a:ea typeface="Adobe Fan Heiti Std B" pitchFamily="34" charset="-128"/>
          </a:endParaRPr>
        </a:p>
        <a:p>
          <a:pPr lvl="0" algn="l" defTabSz="355600" latinLnBrk="1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rPr>
            <a:t>   Going to Colombo to enjoy free time :                 	  			Watching movies and shopping</a:t>
          </a:r>
        </a:p>
        <a:p>
          <a:pPr lvl="0" algn="l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00" kern="1200" dirty="0">
            <a:solidFill>
              <a:schemeClr val="tx1"/>
            </a:solidFill>
            <a:latin typeface="Adobe Fan Heiti Std B" pitchFamily="34" charset="-128"/>
          </a:endParaRPr>
        </a:p>
      </dsp:txBody>
      <dsp:txXfrm>
        <a:off x="0" y="4955875"/>
        <a:ext cx="8458201" cy="9877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0CF9FD-2848-4CC8-BD6B-BA8DC4C4B6E7}">
      <dsp:nvSpPr>
        <dsp:cNvPr id="0" name=""/>
        <dsp:cNvSpPr/>
      </dsp:nvSpPr>
      <dsp:spPr>
        <a:xfrm>
          <a:off x="935" y="2347"/>
          <a:ext cx="8151528" cy="13768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1">
              <a:lumMod val="5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latin typeface="Adobe Fan Heiti Std B" pitchFamily="34" charset="-128"/>
              <a:ea typeface="Adobe Fan Heiti Std B" pitchFamily="34" charset="-128"/>
            </a:rPr>
            <a:t>Why do we make? </a:t>
          </a:r>
          <a:endParaRPr lang="en-US" sz="5400" kern="1200" dirty="0">
            <a:latin typeface="Adobe Fan Heiti Std B" pitchFamily="34" charset="-128"/>
            <a:ea typeface="Adobe Fan Heiti Std B" pitchFamily="34" charset="-128"/>
          </a:endParaRPr>
        </a:p>
      </dsp:txBody>
      <dsp:txXfrm>
        <a:off x="935" y="2347"/>
        <a:ext cx="8151528" cy="1376808"/>
      </dsp:txXfrm>
    </dsp:sp>
    <dsp:sp modelId="{C2B4B724-1F36-4B81-85A3-0F23460A6C90}">
      <dsp:nvSpPr>
        <dsp:cNvPr id="0" name=""/>
        <dsp:cNvSpPr/>
      </dsp:nvSpPr>
      <dsp:spPr>
        <a:xfrm>
          <a:off x="935" y="1521395"/>
          <a:ext cx="5324831" cy="13768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kern="1200" dirty="0" smtClean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rPr>
            <a:t>For children</a:t>
          </a:r>
          <a:endParaRPr lang="en-US" sz="4400" b="0" kern="1200" dirty="0">
            <a:solidFill>
              <a:schemeClr val="bg1"/>
            </a:solidFill>
            <a:latin typeface="Adobe Fan Heiti Std B" pitchFamily="34" charset="-128"/>
            <a:ea typeface="Adobe Fan Heiti Std B" pitchFamily="34" charset="-128"/>
          </a:endParaRPr>
        </a:p>
      </dsp:txBody>
      <dsp:txXfrm>
        <a:off x="935" y="1521395"/>
        <a:ext cx="5324831" cy="1376808"/>
      </dsp:txXfrm>
    </dsp:sp>
    <dsp:sp modelId="{C3AB9F88-0240-45B0-A337-B9A7FAD32784}">
      <dsp:nvSpPr>
        <dsp:cNvPr id="0" name=""/>
        <dsp:cNvSpPr/>
      </dsp:nvSpPr>
      <dsp:spPr>
        <a:xfrm>
          <a:off x="935" y="3040443"/>
          <a:ext cx="2607654" cy="13768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4">
              <a:lumMod val="5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dobe Fan Heiti Std B" pitchFamily="34" charset="-128"/>
              <a:ea typeface="Adobe Fan Heiti Std B" pitchFamily="34" charset="-128"/>
            </a:rPr>
            <a:t>Removing a social barrier</a:t>
          </a:r>
          <a:endParaRPr lang="en-US" sz="2400" kern="1200" dirty="0">
            <a:latin typeface="Adobe Fan Heiti Std B" pitchFamily="34" charset="-128"/>
            <a:ea typeface="Adobe Fan Heiti Std B" pitchFamily="34" charset="-128"/>
          </a:endParaRPr>
        </a:p>
      </dsp:txBody>
      <dsp:txXfrm>
        <a:off x="935" y="3040443"/>
        <a:ext cx="2607654" cy="1376808"/>
      </dsp:txXfrm>
    </dsp:sp>
    <dsp:sp modelId="{9C37BC33-8F93-4821-94BF-AF03A162E86D}">
      <dsp:nvSpPr>
        <dsp:cNvPr id="0" name=""/>
        <dsp:cNvSpPr/>
      </dsp:nvSpPr>
      <dsp:spPr>
        <a:xfrm>
          <a:off x="2718111" y="3040443"/>
          <a:ext cx="2607654" cy="13768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4">
              <a:lumMod val="5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dobe Fan Heiti Std B" pitchFamily="34" charset="-128"/>
              <a:ea typeface="Adobe Fan Heiti Std B" pitchFamily="34" charset="-128"/>
            </a:rPr>
            <a:t>Enriching their experience</a:t>
          </a:r>
          <a:endParaRPr lang="en-US" sz="2400" kern="1200" dirty="0">
            <a:latin typeface="Adobe Fan Heiti Std B" pitchFamily="34" charset="-128"/>
            <a:ea typeface="Adobe Fan Heiti Std B" pitchFamily="34" charset="-128"/>
          </a:endParaRPr>
        </a:p>
      </dsp:txBody>
      <dsp:txXfrm>
        <a:off x="2718111" y="3040443"/>
        <a:ext cx="2607654" cy="1376808"/>
      </dsp:txXfrm>
    </dsp:sp>
    <dsp:sp modelId="{02132C88-0891-4E34-B8ED-65452A6720BC}">
      <dsp:nvSpPr>
        <dsp:cNvPr id="0" name=""/>
        <dsp:cNvSpPr/>
      </dsp:nvSpPr>
      <dsp:spPr>
        <a:xfrm>
          <a:off x="5544809" y="1521395"/>
          <a:ext cx="2607654" cy="13768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dobe Fan Heiti Std B" pitchFamily="34" charset="-128"/>
              <a:ea typeface="Adobe Fan Heiti Std B" pitchFamily="34" charset="-128"/>
            </a:rPr>
            <a:t>For youth club member</a:t>
          </a:r>
          <a:endParaRPr lang="en-US" sz="2400" kern="1200" dirty="0">
            <a:latin typeface="Adobe Fan Heiti Std B" pitchFamily="34" charset="-128"/>
            <a:ea typeface="Adobe Fan Heiti Std B" pitchFamily="34" charset="-128"/>
          </a:endParaRPr>
        </a:p>
      </dsp:txBody>
      <dsp:txXfrm>
        <a:off x="5544809" y="1521395"/>
        <a:ext cx="2607654" cy="1376808"/>
      </dsp:txXfrm>
    </dsp:sp>
    <dsp:sp modelId="{C342A70B-7AD9-4F19-92C8-173004D41692}">
      <dsp:nvSpPr>
        <dsp:cNvPr id="0" name=""/>
        <dsp:cNvSpPr/>
      </dsp:nvSpPr>
      <dsp:spPr>
        <a:xfrm>
          <a:off x="5544809" y="3040443"/>
          <a:ext cx="2607654" cy="13768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4">
              <a:lumMod val="5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dobe Fan Heiti Std B" pitchFamily="34" charset="-128"/>
              <a:ea typeface="Adobe Fan Heiti Std B" pitchFamily="34" charset="-128"/>
            </a:rPr>
            <a:t>Cultivating as a person who builds a community</a:t>
          </a:r>
          <a:endParaRPr lang="en-US" sz="1700" kern="1200" dirty="0">
            <a:latin typeface="Adobe Fan Heiti Std B" pitchFamily="34" charset="-128"/>
            <a:ea typeface="Adobe Fan Heiti Std B" pitchFamily="34" charset="-128"/>
          </a:endParaRPr>
        </a:p>
      </dsp:txBody>
      <dsp:txXfrm>
        <a:off x="5544809" y="3040443"/>
        <a:ext cx="2607654" cy="137680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2A804E-EA42-4BFE-B1A5-11FA9DDB8719}">
      <dsp:nvSpPr>
        <dsp:cNvPr id="0" name=""/>
        <dsp:cNvSpPr/>
      </dsp:nvSpPr>
      <dsp:spPr>
        <a:xfrm rot="5400000">
          <a:off x="-214752" y="438325"/>
          <a:ext cx="1830395" cy="124846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 </a:t>
          </a:r>
          <a:endParaRPr lang="en-US" sz="3600" kern="1200" dirty="0"/>
        </a:p>
      </dsp:txBody>
      <dsp:txXfrm rot="5400000">
        <a:off x="-214752" y="438325"/>
        <a:ext cx="1830395" cy="1248467"/>
      </dsp:txXfrm>
    </dsp:sp>
    <dsp:sp modelId="{2762C9BC-E736-4467-B069-F70E8DE61B35}">
      <dsp:nvSpPr>
        <dsp:cNvPr id="0" name=""/>
        <dsp:cNvSpPr/>
      </dsp:nvSpPr>
      <dsp:spPr>
        <a:xfrm rot="5400000">
          <a:off x="4581139" y="-3034525"/>
          <a:ext cx="1208120" cy="75699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dobe Fan Heiti Std B" pitchFamily="34" charset="-128"/>
              <a:ea typeface="Adobe Fan Heiti Std B" pitchFamily="34" charset="-128"/>
            </a:rPr>
            <a:t>Keeping the connection between previous batch members and children or Korea and </a:t>
          </a:r>
          <a:r>
            <a:rPr lang="en-US" sz="2000" kern="1200" dirty="0" err="1" smtClean="0">
              <a:latin typeface="Adobe Fan Heiti Std B" pitchFamily="34" charset="-128"/>
              <a:ea typeface="Adobe Fan Heiti Std B" pitchFamily="34" charset="-128"/>
            </a:rPr>
            <a:t>Moratuwa</a:t>
          </a:r>
          <a:r>
            <a:rPr lang="en-US" sz="2000" kern="1200" dirty="0" smtClean="0">
              <a:latin typeface="Adobe Fan Heiti Std B" pitchFamily="34" charset="-128"/>
              <a:ea typeface="Adobe Fan Heiti Std B" pitchFamily="34" charset="-128"/>
            </a:rPr>
            <a:t>.</a:t>
          </a:r>
          <a:endParaRPr lang="en-US" sz="2000" kern="1200" dirty="0">
            <a:latin typeface="Adobe Fan Heiti Std B" pitchFamily="34" charset="-128"/>
            <a:ea typeface="Adobe Fan Heiti Std B" pitchFamily="34" charset="-128"/>
          </a:endParaRPr>
        </a:p>
        <a:p>
          <a:pPr marL="228600" lvl="1" indent="-228600" algn="l" defTabSz="8890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dobe Fan Heiti Std B" pitchFamily="34" charset="-128"/>
              <a:ea typeface="Adobe Fan Heiti Std B" pitchFamily="34" charset="-128"/>
            </a:rPr>
            <a:t>Supporting money for the field trip</a:t>
          </a:r>
          <a:endParaRPr lang="en-US" sz="2000" kern="1200" dirty="0">
            <a:latin typeface="Adobe Fan Heiti Std B" pitchFamily="34" charset="-128"/>
            <a:ea typeface="Adobe Fan Heiti Std B" pitchFamily="34" charset="-128"/>
          </a:endParaRPr>
        </a:p>
      </dsp:txBody>
      <dsp:txXfrm rot="5400000">
        <a:off x="4581139" y="-3034525"/>
        <a:ext cx="1208120" cy="7569921"/>
      </dsp:txXfrm>
    </dsp:sp>
    <dsp:sp modelId="{7F4F2916-E708-427E-B252-8E0B8DEC68B5}">
      <dsp:nvSpPr>
        <dsp:cNvPr id="0" name=""/>
        <dsp:cNvSpPr/>
      </dsp:nvSpPr>
      <dsp:spPr>
        <a:xfrm rot="5400000">
          <a:off x="-191317" y="1914291"/>
          <a:ext cx="1783524" cy="1248467"/>
        </a:xfrm>
        <a:prstGeom prst="chevron">
          <a:avLst/>
        </a:prstGeom>
        <a:solidFill>
          <a:schemeClr val="accent5">
            <a:hueOff val="-7009648"/>
            <a:satOff val="10306"/>
            <a:lumOff val="8824"/>
            <a:alphaOff val="0"/>
          </a:schemeClr>
        </a:solidFill>
        <a:ln w="19050" cap="flat" cmpd="sng" algn="ctr">
          <a:solidFill>
            <a:schemeClr val="accent5">
              <a:hueOff val="-7009648"/>
              <a:satOff val="10306"/>
              <a:lumOff val="8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 </a:t>
          </a:r>
          <a:endParaRPr lang="en-US" sz="3600" kern="1200" dirty="0"/>
        </a:p>
      </dsp:txBody>
      <dsp:txXfrm rot="5400000">
        <a:off x="-191317" y="1914291"/>
        <a:ext cx="1783524" cy="1248467"/>
      </dsp:txXfrm>
    </dsp:sp>
    <dsp:sp modelId="{B1F7C264-D42E-4AF5-945D-426F3C0FE482}">
      <dsp:nvSpPr>
        <dsp:cNvPr id="0" name=""/>
        <dsp:cNvSpPr/>
      </dsp:nvSpPr>
      <dsp:spPr>
        <a:xfrm rot="5400000">
          <a:off x="4607054" y="-1567592"/>
          <a:ext cx="1159290" cy="75880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7009648"/>
              <a:satOff val="10306"/>
              <a:lumOff val="8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000" kern="1200" dirty="0" smtClean="0">
              <a:latin typeface="Adobe Fan Heiti Std B" pitchFamily="34" charset="-128"/>
              <a:ea typeface="Adobe Fan Heiti Std B" pitchFamily="34" charset="-128"/>
            </a:rPr>
            <a:t>Preparing</a:t>
          </a:r>
          <a:r>
            <a:rPr lang="en-US" altLang="ko-KR" sz="2000" kern="1200" baseline="0" dirty="0" smtClean="0">
              <a:latin typeface="Adobe Fan Heiti Std B" pitchFamily="34" charset="-128"/>
              <a:ea typeface="Adobe Fan Heiti Std B" pitchFamily="34" charset="-128"/>
            </a:rPr>
            <a:t> and leading by youth members</a:t>
          </a:r>
          <a:endParaRPr lang="en-US" sz="2000" kern="1200" dirty="0">
            <a:latin typeface="Adobe Fan Heiti Std B" pitchFamily="34" charset="-128"/>
            <a:ea typeface="Adobe Fan Heiti Std B" pitchFamily="34" charset="-12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dobe Fan Heiti Std B" pitchFamily="34" charset="-128"/>
              <a:ea typeface="Adobe Fan Heiti Std B" pitchFamily="34" charset="-128"/>
            </a:rPr>
            <a:t>Once in a month, </a:t>
          </a:r>
          <a:r>
            <a:rPr lang="en-US" altLang="ko-KR" sz="2000" kern="1200" baseline="0" dirty="0" smtClean="0">
              <a:latin typeface="Adobe Fan Heiti Std B" pitchFamily="34" charset="-128"/>
              <a:ea typeface="Adobe Fan Heiti Std B" pitchFamily="34" charset="-128"/>
            </a:rPr>
            <a:t>going some informative place</a:t>
          </a:r>
          <a:endParaRPr lang="en-US" sz="2000" kern="1200" dirty="0">
            <a:latin typeface="Adobe Fan Heiti Std B" pitchFamily="34" charset="-128"/>
            <a:ea typeface="Adobe Fan Heiti Std B" pitchFamily="34" charset="-128"/>
          </a:endParaRPr>
        </a:p>
      </dsp:txBody>
      <dsp:txXfrm rot="5400000">
        <a:off x="4607054" y="-1567592"/>
        <a:ext cx="1159290" cy="7588001"/>
      </dsp:txXfrm>
    </dsp:sp>
    <dsp:sp modelId="{B63B4928-5049-4AB7-A5C0-BEF056C3D3BD}">
      <dsp:nvSpPr>
        <dsp:cNvPr id="0" name=""/>
        <dsp:cNvSpPr/>
      </dsp:nvSpPr>
      <dsp:spPr>
        <a:xfrm rot="5400000">
          <a:off x="-191317" y="3366822"/>
          <a:ext cx="1783524" cy="1248467"/>
        </a:xfrm>
        <a:prstGeom prst="chevron">
          <a:avLst/>
        </a:prstGeom>
        <a:solidFill>
          <a:schemeClr val="accent5">
            <a:hueOff val="-14019296"/>
            <a:satOff val="20613"/>
            <a:lumOff val="17647"/>
            <a:alphaOff val="0"/>
          </a:schemeClr>
        </a:solidFill>
        <a:ln w="19050" cap="flat" cmpd="sng" algn="ctr">
          <a:solidFill>
            <a:schemeClr val="accent5">
              <a:hueOff val="-14019296"/>
              <a:satOff val="20613"/>
              <a:lumOff val="17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 </a:t>
          </a:r>
          <a:endParaRPr lang="en-US" sz="3600" kern="1200" dirty="0"/>
        </a:p>
      </dsp:txBody>
      <dsp:txXfrm rot="5400000">
        <a:off x="-191317" y="3366822"/>
        <a:ext cx="1783524" cy="1248467"/>
      </dsp:txXfrm>
    </dsp:sp>
    <dsp:sp modelId="{3F7D672A-DE61-4A9E-A988-13F5E6E41BC5}">
      <dsp:nvSpPr>
        <dsp:cNvPr id="0" name=""/>
        <dsp:cNvSpPr/>
      </dsp:nvSpPr>
      <dsp:spPr>
        <a:xfrm rot="5400000">
          <a:off x="4612344" y="-116396"/>
          <a:ext cx="1159290" cy="7590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4019296"/>
              <a:satOff val="20613"/>
              <a:lumOff val="17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dobe Fan Heiti Std B" pitchFamily="34" charset="-128"/>
              <a:ea typeface="Adobe Fan Heiti Std B" pitchFamily="34" charset="-128"/>
            </a:rPr>
            <a:t>Monitoring the program</a:t>
          </a:r>
          <a:endParaRPr lang="en-US" sz="2000" kern="1200" dirty="0">
            <a:latin typeface="Adobe Fan Heiti Std B" pitchFamily="34" charset="-128"/>
            <a:ea typeface="Adobe Fan Heiti Std B" pitchFamily="34" charset="-128"/>
          </a:endParaRPr>
        </a:p>
        <a:p>
          <a:pPr marL="228600" lvl="1" indent="-228600" algn="l" defTabSz="8890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dobe Fan Heiti Std B" pitchFamily="34" charset="-128"/>
              <a:ea typeface="Adobe Fan Heiti Std B" pitchFamily="34" charset="-128"/>
            </a:rPr>
            <a:t>Sending an e-mail which attached photo, schedule and some changes</a:t>
          </a:r>
          <a:endParaRPr lang="en-US" sz="2000" kern="1200" dirty="0">
            <a:latin typeface="Adobe Fan Heiti Std B" pitchFamily="34" charset="-128"/>
            <a:ea typeface="Adobe Fan Heiti Std B" pitchFamily="34" charset="-128"/>
          </a:endParaRPr>
        </a:p>
      </dsp:txBody>
      <dsp:txXfrm rot="5400000">
        <a:off x="4612344" y="-116396"/>
        <a:ext cx="1159290" cy="7590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F987C-18FE-4C71-AB5A-00769C0867CA}" type="datetimeFigureOut">
              <a:rPr lang="ko-KR" altLang="en-US" smtClean="0"/>
              <a:pPr/>
              <a:t>2012-12-13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64C5D-1D6D-4017-A1CF-7FB05EB506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3785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테두리 좀 얇게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64C5D-1D6D-4017-A1CF-7FB05EB50638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072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>
                <a:latin typeface="Calibri" pitchFamily="34" charset="0"/>
              </a:rPr>
              <a:t>Each member takes the leadership monthly</a:t>
            </a:r>
            <a:r>
              <a:rPr lang="en-US" altLang="ko-KR" sz="100" dirty="0" smtClean="0">
                <a:latin typeface="Calibri" pitchFamily="34" charset="0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&gt;&gt; Taking leadership monthly by rotation</a:t>
            </a:r>
            <a:endParaRPr lang="en-US" altLang="ko-KR" sz="1200" dirty="0" smtClean="0">
              <a:latin typeface="Calibri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err="1" smtClean="0">
                <a:latin typeface="Calibri" pitchFamily="34" charset="0"/>
              </a:rPr>
              <a:t>Namal’s</a:t>
            </a:r>
            <a:r>
              <a:rPr lang="en-US" altLang="ko-KR" sz="1200" dirty="0" smtClean="0">
                <a:latin typeface="Calibri" pitchFamily="34" charset="0"/>
              </a:rPr>
              <a:t> accident : falling into the manhole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>
                <a:latin typeface="Calibri" pitchFamily="34" charset="0"/>
              </a:rPr>
              <a:t>&gt;&gt; </a:t>
            </a:r>
            <a:r>
              <a:rPr lang="en-US" altLang="ko-KR" sz="1200" dirty="0" err="1" smtClean="0">
                <a:latin typeface="Calibri" pitchFamily="34" charset="0"/>
              </a:rPr>
              <a:t>Namal</a:t>
            </a:r>
            <a:r>
              <a:rPr lang="en-US" altLang="ko-KR" sz="1200" dirty="0" smtClean="0">
                <a:latin typeface="Calibri" pitchFamily="34" charset="0"/>
              </a:rPr>
              <a:t> injured to fall into the manhole</a:t>
            </a:r>
            <a:endParaRPr lang="ko-KR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64C5D-1D6D-4017-A1CF-7FB05EB50638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Field trip is prepared and leaded by youth members</a:t>
            </a:r>
          </a:p>
          <a:p>
            <a:r>
              <a:rPr lang="en-US" altLang="ko-KR" dirty="0" smtClean="0"/>
              <a:t>&gt;&gt;  Preparing</a:t>
            </a:r>
            <a:r>
              <a:rPr lang="en-US" altLang="ko-KR" baseline="0" dirty="0" smtClean="0"/>
              <a:t> and leading by youth members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Once in a month, children go to an informative place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&gt;&gt; Once in a month, going some informative place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64C5D-1D6D-4017-A1CF-7FB05EB50638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06020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Evaluation </a:t>
            </a:r>
            <a:r>
              <a:rPr lang="ko-KR" altLang="en-US" dirty="0" err="1" smtClean="0"/>
              <a:t>한개씩</a:t>
            </a:r>
            <a:r>
              <a:rPr lang="ko-KR" altLang="en-US" dirty="0" smtClean="0"/>
              <a:t> 표시</a:t>
            </a:r>
            <a:endParaRPr lang="ko-KR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ko-KR" dirty="0" err="1" smtClean="0"/>
              <a:t>루나와</a:t>
            </a:r>
            <a:r>
              <a:rPr lang="ko-KR" altLang="ko-KR" dirty="0" smtClean="0"/>
              <a:t> 클래스를 계속 하고 싶다는 생각 이어갈 사람이 필요</a:t>
            </a:r>
            <a:r>
              <a:rPr lang="en-US" altLang="ko-KR" dirty="0" smtClean="0"/>
              <a:t>. </a:t>
            </a:r>
            <a:r>
              <a:rPr lang="ko-KR" altLang="ko-KR" dirty="0" smtClean="0"/>
              <a:t>수업에 참여하지 않는 아이들에게도 뭔가 활동이 있었으면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64C5D-1D6D-4017-A1CF-7FB05EB50638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7691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ko-KR" sz="1200" dirty="0" smtClean="0"/>
              <a:t>No English class according to 7th's feedback ( </a:t>
            </a:r>
            <a:r>
              <a:rPr lang="en-US" altLang="ko-KR" sz="1200" dirty="0" smtClean="0"/>
              <a:t>Older children</a:t>
            </a:r>
            <a:r>
              <a:rPr lang="ko-KR" altLang="ko-KR" sz="1200" dirty="0" smtClean="0"/>
              <a:t> have English</a:t>
            </a:r>
            <a:r>
              <a:rPr lang="en-US" altLang="ko-KR" sz="1200" dirty="0" smtClean="0"/>
              <a:t> and </a:t>
            </a:r>
            <a:r>
              <a:rPr lang="ko-KR" altLang="ko-KR" sz="1200" dirty="0" smtClean="0"/>
              <a:t>math teacher</a:t>
            </a:r>
            <a:r>
              <a:rPr lang="en-US" altLang="ko-KR" sz="1200" dirty="0" smtClean="0"/>
              <a:t>s</a:t>
            </a:r>
            <a:r>
              <a:rPr lang="ko-KR" altLang="ko-KR" sz="1200" dirty="0" smtClean="0"/>
              <a:t> )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64C5D-1D6D-4017-A1CF-7FB05EB50638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77334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번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100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명의 마을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당신의 이웃을 사랑하십니까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레크레이션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게임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친해지기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환경교육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재활용품 만들기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선물도 줌</a:t>
            </a:r>
          </a:p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메시지를 전달할 수 있는 걸로 하기로 함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게임 말고</a:t>
            </a:r>
          </a:p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진행한 게 의미가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어울리고자 노력하는 것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그것이 중요하다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능동적으로 참여하고 잇다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3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주에 한번씩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64C5D-1D6D-4017-A1CF-7FB05EB50638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84104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유스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존폐위기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처음 홍보가 잘 이루어지지 않아 참여가 저조했고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이후에도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한두명씩만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참석했다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 때문에 바빠서 참석하기 힘든 멤버가 있어서 좀 아쉽다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칠드런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아이들의 참여도를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높이기위해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시도했던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태권무는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생각했던 것보다 좋은 반응을 이끌어내지 못해 그만두었다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정석대로 발차기와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품새위주의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교육을 하면서 꾸준히 참석하는 아이들이 있어서 만족스럽다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출석률을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높이기위해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출석을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많이한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아이에게 선물을 주기로 했고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품새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심사도 보아 잘한 아이에게 선물도 준비해서 주었다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64C5D-1D6D-4017-A1CF-7FB05EB50638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83965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알파벳 떼기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문장 익히기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문법 익히기</a:t>
            </a:r>
          </a:p>
          <a:p>
            <a:pPr latinLnBrk="1"/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알파벳 시험치고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단어로 넘어감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어린 아이들 밖에 없어서 숙제 하면 사탕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줘야함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보상이 필요함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쉬는 시간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시험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번 봤고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현재진행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현재형 배웠음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팝송 보고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영상으로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동화봄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문장 패턴 익히기와 쓰기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64C5D-1D6D-4017-A1CF-7FB05EB50638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4953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순서확인 </a:t>
            </a:r>
            <a:r>
              <a:rPr lang="ko-KR" altLang="en-US" dirty="0" err="1" smtClean="0"/>
              <a:t>슬라이드쇼에서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64C5D-1D6D-4017-A1CF-7FB05EB50638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57781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64C5D-1D6D-4017-A1CF-7FB05EB50638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51606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64C5D-1D6D-4017-A1CF-7FB05EB50638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B3A27DF-B744-4CD3-B219-6EB5F015E11E}" type="datetimeFigureOut">
              <a:rPr lang="ko-KR" altLang="en-US" smtClean="0"/>
              <a:pPr/>
              <a:t>2012-12-13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ACC639-7CFE-4EC2-BB67-0551AA366D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27DF-B744-4CD3-B219-6EB5F015E11E}" type="datetimeFigureOut">
              <a:rPr lang="ko-KR" altLang="en-US" smtClean="0"/>
              <a:pPr/>
              <a:t>2012-12-13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CC639-7CFE-4EC2-BB67-0551AA366D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B3A27DF-B744-4CD3-B219-6EB5F015E11E}" type="datetimeFigureOut">
              <a:rPr lang="ko-KR" altLang="en-US" smtClean="0"/>
              <a:pPr/>
              <a:t>2012-12-13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3ACC639-7CFE-4EC2-BB67-0551AA366D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27DF-B744-4CD3-B219-6EB5F015E11E}" type="datetimeFigureOut">
              <a:rPr lang="ko-KR" altLang="en-US" smtClean="0"/>
              <a:pPr/>
              <a:t>2012-12-13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0" y="2636912"/>
            <a:ext cx="533400" cy="24447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ACC639-7CFE-4EC2-BB67-0551AA366D6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ko-KR" altLang="en-US" dirty="0" smtClean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27DF-B744-4CD3-B219-6EB5F015E11E}" type="datetimeFigureOut">
              <a:rPr lang="ko-KR" altLang="en-US" smtClean="0"/>
              <a:pPr/>
              <a:t>2012-12-13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3ACC639-7CFE-4EC2-BB67-0551AA366D6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B3A27DF-B744-4CD3-B219-6EB5F015E11E}" type="datetimeFigureOut">
              <a:rPr lang="ko-KR" altLang="en-US" smtClean="0"/>
              <a:pPr/>
              <a:t>2012-12-13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3ACC639-7CFE-4EC2-BB67-0551AA366D6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  <p:sp>
        <p:nvSpPr>
          <p:cNvPr id="3" name="직사각형 2"/>
          <p:cNvSpPr/>
          <p:nvPr userDrawn="1"/>
        </p:nvSpPr>
        <p:spPr>
          <a:xfrm>
            <a:off x="4572000" y="1340768"/>
            <a:ext cx="7200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B3A27DF-B744-4CD3-B219-6EB5F015E11E}" type="datetimeFigureOut">
              <a:rPr lang="ko-KR" altLang="en-US" smtClean="0"/>
              <a:pPr/>
              <a:t>2012-12-13</a:t>
            </a:fld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3ACC639-7CFE-4EC2-BB67-0551AA366D6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27DF-B744-4CD3-B219-6EB5F015E11E}" type="datetimeFigureOut">
              <a:rPr lang="ko-KR" altLang="en-US" smtClean="0"/>
              <a:pPr/>
              <a:t>2012-12-13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ACC639-7CFE-4EC2-BB67-0551AA366D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27DF-B744-4CD3-B219-6EB5F015E11E}" type="datetimeFigureOut">
              <a:rPr lang="ko-KR" altLang="en-US" smtClean="0"/>
              <a:pPr/>
              <a:t>2012-12-13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ACC639-7CFE-4EC2-BB67-0551AA366D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27DF-B744-4CD3-B219-6EB5F015E11E}" type="datetimeFigureOut">
              <a:rPr lang="ko-KR" altLang="en-US" smtClean="0"/>
              <a:pPr/>
              <a:t>2012-12-13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ACC639-7CFE-4EC2-BB67-0551AA366D6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B3A27DF-B744-4CD3-B219-6EB5F015E11E}" type="datetimeFigureOut">
              <a:rPr lang="ko-KR" altLang="en-US" smtClean="0"/>
              <a:pPr/>
              <a:t>2012-12-13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3ACC639-7CFE-4EC2-BB67-0551AA366D6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B3A27DF-B744-4CD3-B219-6EB5F015E11E}" type="datetimeFigureOut">
              <a:rPr lang="ko-KR" altLang="en-US" smtClean="0"/>
              <a:pPr/>
              <a:t>2012-12-13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3ACC639-7CFE-4EC2-BB67-0551AA366D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3.jpe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.avi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avi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064896" cy="2448272"/>
          </a:xfrm>
        </p:spPr>
        <p:txBody>
          <a:bodyPr>
            <a:normAutofit/>
          </a:bodyPr>
          <a:lstStyle/>
          <a:p>
            <a:r>
              <a:rPr lang="en-US" altLang="ko-KR" dirty="0" err="1" smtClean="0">
                <a:latin typeface="Adobe Fan Heiti Std B" pitchFamily="34" charset="-128"/>
                <a:ea typeface="Adobe Fan Heiti Std B" pitchFamily="34" charset="-128"/>
              </a:rPr>
              <a:t>Mid-terM</a:t>
            </a:r>
            <a:r>
              <a:rPr lang="en-US" altLang="ko-KR" dirty="0" smtClean="0">
                <a:latin typeface="Adobe Fan Heiti Std B" pitchFamily="34" charset="-128"/>
                <a:ea typeface="Adobe Fan Heiti Std B" pitchFamily="34" charset="-128"/>
              </a:rPr>
              <a:t> Evaluation</a:t>
            </a:r>
            <a:br>
              <a:rPr lang="en-US" altLang="ko-KR" dirty="0" smtClean="0">
                <a:latin typeface="Adobe Fan Heiti Std B" pitchFamily="34" charset="-128"/>
                <a:ea typeface="Adobe Fan Heiti Std B" pitchFamily="34" charset="-128"/>
              </a:rPr>
            </a:br>
            <a:r>
              <a:rPr lang="en-US" altLang="ko-KR" sz="3600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altLang="ko-KR" sz="3600" dirty="0" smtClean="0">
                <a:latin typeface="Adobe Fan Heiti Std B" pitchFamily="34" charset="-128"/>
                <a:ea typeface="Adobe Fan Heiti Std B" pitchFamily="34" charset="-128"/>
              </a:rPr>
              <a:t>               </a:t>
            </a:r>
            <a:r>
              <a:rPr lang="en-US" altLang="ko-KR" sz="3200" dirty="0" smtClean="0">
                <a:latin typeface="Adobe Fan Heiti Std B" pitchFamily="34" charset="-128"/>
                <a:ea typeface="Adobe Fan Heiti Std B" pitchFamily="34" charset="-128"/>
              </a:rPr>
              <a:t>11.30.2012   in </a:t>
            </a:r>
            <a:r>
              <a:rPr lang="en-US" altLang="ko-KR" sz="3200" dirty="0" err="1" smtClean="0">
                <a:latin typeface="Adobe Fan Heiti Std B" pitchFamily="34" charset="-128"/>
                <a:ea typeface="Adobe Fan Heiti Std B" pitchFamily="34" charset="-128"/>
              </a:rPr>
              <a:t>moratuwa</a:t>
            </a:r>
            <a:endParaRPr lang="ko-KR" altLang="en-US" sz="3200" dirty="0">
              <a:latin typeface="Adobe Fan Heiti Std B" pitchFamily="34" charset="-128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err="1">
                <a:latin typeface="Adobe Fan Heiti Std B" pitchFamily="34" charset="-128"/>
                <a:ea typeface="Adobe Fan Heiti Std B" pitchFamily="34" charset="-128"/>
              </a:rPr>
              <a:t>Raonatti</a:t>
            </a:r>
            <a:r>
              <a:rPr lang="en-US" altLang="ko-KR" dirty="0">
                <a:latin typeface="Adobe Fan Heiti Std B" pitchFamily="34" charset="-128"/>
                <a:ea typeface="Adobe Fan Heiti Std B" pitchFamily="34" charset="-128"/>
              </a:rPr>
              <a:t> 8</a:t>
            </a:r>
            <a:r>
              <a:rPr lang="en-US" altLang="ko-KR" baseline="30000" dirty="0">
                <a:latin typeface="Adobe Fan Heiti Std B" pitchFamily="34" charset="-128"/>
                <a:ea typeface="Adobe Fan Heiti Std B" pitchFamily="34" charset="-128"/>
              </a:rPr>
              <a:t>th</a:t>
            </a:r>
            <a:r>
              <a:rPr lang="en-US" altLang="ko-KR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altLang="ko-KR" dirty="0" err="1">
                <a:latin typeface="Adobe Fan Heiti Std B" pitchFamily="34" charset="-128"/>
                <a:ea typeface="Adobe Fan Heiti Std B" pitchFamily="34" charset="-128"/>
              </a:rPr>
              <a:t>Sumudu</a:t>
            </a:r>
            <a:r>
              <a:rPr lang="en-US" altLang="ko-KR" dirty="0">
                <a:latin typeface="Adobe Fan Heiti Std B" pitchFamily="34" charset="-128"/>
                <a:ea typeface="Adobe Fan Heiti Std B" pitchFamily="34" charset="-128"/>
              </a:rPr>
              <a:t> / </a:t>
            </a:r>
            <a:r>
              <a:rPr lang="en-US" altLang="ko-KR" dirty="0" err="1">
                <a:latin typeface="Adobe Fan Heiti Std B" pitchFamily="34" charset="-128"/>
                <a:ea typeface="Adobe Fan Heiti Std B" pitchFamily="34" charset="-128"/>
              </a:rPr>
              <a:t>Himali</a:t>
            </a:r>
            <a:r>
              <a:rPr lang="en-US" altLang="ko-KR" dirty="0">
                <a:latin typeface="Adobe Fan Heiti Std B" pitchFamily="34" charset="-128"/>
                <a:ea typeface="Adobe Fan Heiti Std B" pitchFamily="34" charset="-128"/>
              </a:rPr>
              <a:t> / </a:t>
            </a:r>
            <a:r>
              <a:rPr lang="en-US" altLang="ko-KR" dirty="0" err="1">
                <a:latin typeface="Adobe Fan Heiti Std B" pitchFamily="34" charset="-128"/>
                <a:ea typeface="Adobe Fan Heiti Std B" pitchFamily="34" charset="-128"/>
              </a:rPr>
              <a:t>Pathum</a:t>
            </a:r>
            <a:r>
              <a:rPr lang="en-US" altLang="ko-KR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altLang="ko-KR" dirty="0" smtClean="0">
                <a:latin typeface="Adobe Fan Heiti Std B" pitchFamily="34" charset="-128"/>
                <a:ea typeface="Adobe Fan Heiti Std B" pitchFamily="34" charset="-128"/>
              </a:rPr>
              <a:t>/ </a:t>
            </a:r>
            <a:r>
              <a:rPr lang="en-US" altLang="ko-KR" dirty="0" err="1" smtClean="0">
                <a:latin typeface="Adobe Fan Heiti Std B" pitchFamily="34" charset="-128"/>
                <a:ea typeface="Adobe Fan Heiti Std B" pitchFamily="34" charset="-128"/>
              </a:rPr>
              <a:t>Namal</a:t>
            </a:r>
            <a:endParaRPr lang="ko-KR" altLang="en-US" dirty="0">
              <a:latin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20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268760"/>
            <a:ext cx="91440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11561" y="3360404"/>
            <a:ext cx="8546356" cy="108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3360404"/>
            <a:ext cx="539552" cy="108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740593" y="635056"/>
            <a:ext cx="53233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4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Dividing into three groups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24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Mastering Alphabets, Learning pattern and Learning grammar.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24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Learning a pop-song and watching videos with English subtitles. Taking a exam </a:t>
            </a:r>
            <a:endParaRPr lang="ko-KR" altLang="en-US" sz="2400" dirty="0">
              <a:latin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0593" y="86380"/>
            <a:ext cx="3522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atin typeface="Adobe Fan Heiti Std B" pitchFamily="34" charset="-128"/>
                <a:ea typeface="Adobe Fan Heiti Std B" pitchFamily="34" charset="-128"/>
              </a:rPr>
              <a:t>Spoken English class</a:t>
            </a:r>
            <a:endParaRPr lang="ko-KR" altLang="en-US" sz="2800" b="1" dirty="0">
              <a:latin typeface="Adobe Fan Heiti Std B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20678" y="4063486"/>
            <a:ext cx="53233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5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Changing picket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25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Once in two weeks </a:t>
            </a:r>
            <a:r>
              <a:rPr lang="en-US" altLang="ko-KR" sz="2500" dirty="0" err="1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wartering</a:t>
            </a:r>
            <a:r>
              <a:rPr lang="en-US" altLang="ko-KR" sz="25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trees</a:t>
            </a:r>
          </a:p>
          <a:p>
            <a:pPr marL="285750" indent="-285750">
              <a:buFont typeface="Wingdings" pitchFamily="2" charset="2"/>
              <a:buChar char="§"/>
            </a:pPr>
            <a:endParaRPr lang="ko-KR" altLang="en-US" sz="2500" dirty="0">
              <a:latin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85217" y="3540266"/>
            <a:ext cx="4215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Adobe Fan Heiti Std B" pitchFamily="34" charset="-128"/>
                <a:ea typeface="Adobe Fan Heiti Std B" pitchFamily="34" charset="-128"/>
              </a:rPr>
              <a:t>Watering trees</a:t>
            </a:r>
            <a:endParaRPr lang="ko-KR" altLang="en-US" sz="2800" b="1" dirty="0">
              <a:latin typeface="Adobe Fan Heiti Std B" pitchFamily="34" charset="-12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65" y="114138"/>
            <a:ext cx="3482993" cy="309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937" y="3622413"/>
            <a:ext cx="3458722" cy="305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모서리가 둥근 직사각형 17"/>
          <p:cNvSpPr/>
          <p:nvPr/>
        </p:nvSpPr>
        <p:spPr>
          <a:xfrm>
            <a:off x="3810000" y="635056"/>
            <a:ext cx="5105400" cy="2649148"/>
          </a:xfrm>
          <a:prstGeom prst="roundRect">
            <a:avLst>
              <a:gd name="adj" fmla="val 11938"/>
            </a:avLst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/>
            <a:r>
              <a:rPr lang="en-US" altLang="ko-KR" sz="22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Evaluation :</a:t>
            </a:r>
          </a:p>
          <a:p>
            <a:pPr latinLnBrk="0"/>
            <a:r>
              <a:rPr lang="en-US" altLang="ko-KR" sz="22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- Hard </a:t>
            </a:r>
            <a:r>
              <a:rPr lang="en-US" altLang="ko-KR" sz="2200" dirty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to find an appropriate teaching materials</a:t>
            </a:r>
          </a:p>
          <a:p>
            <a:pPr latinLnBrk="0"/>
            <a:r>
              <a:rPr lang="en-US" altLang="ko-KR" sz="22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- Diving </a:t>
            </a:r>
            <a:r>
              <a:rPr lang="en-US" altLang="ko-KR" sz="2200" dirty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groups by English level is so effective</a:t>
            </a:r>
          </a:p>
          <a:p>
            <a:pPr latinLnBrk="0"/>
            <a:r>
              <a:rPr lang="en-US" altLang="ko-KR" sz="22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- Each </a:t>
            </a:r>
            <a:r>
              <a:rPr lang="en-US" altLang="ko-KR" sz="2200" dirty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teacher </a:t>
            </a:r>
            <a:r>
              <a:rPr lang="en-US" altLang="ko-KR" sz="22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makes </a:t>
            </a:r>
            <a:r>
              <a:rPr lang="en-US" altLang="ko-KR" sz="2200" dirty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the most of </a:t>
            </a:r>
            <a:r>
              <a:rPr lang="en-US" altLang="ko-KR" sz="22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characteristics</a:t>
            </a:r>
            <a:endParaRPr lang="en-US" altLang="ko-KR" sz="22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13" name="Picture 12" descr="SDIM1615.JPG"/>
          <p:cNvPicPr>
            <a:picLocks noChangeAspect="1"/>
          </p:cNvPicPr>
          <p:nvPr/>
        </p:nvPicPr>
        <p:blipFill>
          <a:blip r:embed="rId7" cstate="print"/>
          <a:srcRect l="24359" t="5405" r="11712" b="8108"/>
          <a:stretch>
            <a:fillRect/>
          </a:stretch>
        </p:blipFill>
        <p:spPr>
          <a:xfrm>
            <a:off x="122937" y="3622412"/>
            <a:ext cx="3458721" cy="3029343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/>
        </p:nvSpPr>
        <p:spPr>
          <a:xfrm>
            <a:off x="3810000" y="4114800"/>
            <a:ext cx="5189508" cy="19812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/>
            <a:r>
              <a:rPr lang="en-US" altLang="ko-KR" sz="24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Evaluation : </a:t>
            </a:r>
          </a:p>
          <a:p>
            <a:pPr latinLnBrk="0"/>
            <a:r>
              <a:rPr lang="en-US" altLang="ko-KR" sz="24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- Few times watering the trees</a:t>
            </a:r>
          </a:p>
          <a:p>
            <a:pPr latinLnBrk="0"/>
            <a:r>
              <a:rPr lang="en-US" altLang="ko-KR" sz="24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 (almost everyday rained)</a:t>
            </a:r>
          </a:p>
        </p:txBody>
      </p:sp>
    </p:spTree>
    <p:extLst>
      <p:ext uri="{BB962C8B-B14F-4D97-AF65-F5344CB8AC3E}">
        <p14:creationId xmlns:p14="http://schemas.microsoft.com/office/powerpoint/2010/main" xmlns="" val="255918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914400" y="3004592"/>
            <a:ext cx="7772400" cy="2558008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1</a:t>
            </a:r>
            <a:r>
              <a:rPr lang="en-US" altLang="ko-KR" baseline="30000" dirty="0" smtClean="0">
                <a:solidFill>
                  <a:schemeClr val="accent4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st</a:t>
            </a: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 Trip</a:t>
            </a:r>
            <a:r>
              <a:rPr lang="en-US" altLang="ko-KR" sz="2400" dirty="0" smtClean="0">
                <a:solidFill>
                  <a:schemeClr val="accent4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altLang="ko-KR" sz="2400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-</a:t>
            </a:r>
            <a:r>
              <a:rPr lang="en-US" altLang="ko-KR" sz="2400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 Anuradhapura, Kandy, </a:t>
            </a:r>
            <a:r>
              <a:rPr lang="en-US" altLang="ko-KR" sz="2400" dirty="0" err="1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Sigiriya</a:t>
            </a:r>
            <a:r>
              <a:rPr lang="en-US" altLang="ko-KR" sz="2400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 and </a:t>
            </a:r>
            <a:r>
              <a:rPr lang="en-US" altLang="ko-KR" sz="2400" dirty="0" err="1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Dambulla</a:t>
            </a:r>
            <a:endParaRPr lang="en-US" altLang="ko-KR" dirty="0" smtClean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2</a:t>
            </a:r>
            <a:r>
              <a:rPr lang="en-US" altLang="ko-KR" baseline="30000" dirty="0" smtClean="0">
                <a:solidFill>
                  <a:schemeClr val="accent4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nd</a:t>
            </a: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 Trip</a:t>
            </a:r>
            <a:r>
              <a:rPr lang="en-US" altLang="ko-KR" sz="2400" dirty="0" smtClean="0">
                <a:solidFill>
                  <a:schemeClr val="accent4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altLang="ko-KR" sz="2400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-</a:t>
            </a:r>
            <a:r>
              <a:rPr lang="en-US" altLang="ko-KR" sz="2400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 Point Pedro and Jaffna</a:t>
            </a:r>
          </a:p>
          <a:p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Wall painting</a:t>
            </a:r>
            <a:endParaRPr lang="en-US" altLang="ko-KR" dirty="0" smtClean="0"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Sinhala class</a:t>
            </a:r>
          </a:p>
          <a:p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End Poverty Campaign</a:t>
            </a:r>
            <a:endParaRPr lang="en-US" altLang="ko-KR" dirty="0" smtClean="0">
              <a:latin typeface="Adobe Fan Heiti Std B" pitchFamily="34" charset="-128"/>
              <a:ea typeface="Adobe Fan Heiti Std B" pitchFamily="34" charset="-128"/>
            </a:endParaRPr>
          </a:p>
          <a:p>
            <a:endParaRPr lang="en-US" altLang="ko-KR" dirty="0" smtClean="0">
              <a:latin typeface="Adobe Fan Heiti Std B" pitchFamily="34" charset="-128"/>
              <a:ea typeface="Adobe Fan Heiti Std B" pitchFamily="34" charset="-128"/>
            </a:endParaRPr>
          </a:p>
          <a:p>
            <a:endParaRPr lang="ko-KR" altLang="en-US" dirty="0">
              <a:latin typeface="Adobe Fan Heiti Std B" pitchFamily="34" charset="-128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 </a:t>
            </a:r>
            <a:r>
              <a:rPr lang="en-US" altLang="ko-KR" dirty="0" smtClean="0">
                <a:latin typeface="Adobe Fan Heiti Std B" pitchFamily="34" charset="-128"/>
                <a:ea typeface="Adobe Fan Heiti Std B" pitchFamily="34" charset="-128"/>
              </a:rPr>
              <a:t>Special Programs</a:t>
            </a:r>
            <a:endParaRPr lang="ko-KR" altLang="en-US" dirty="0">
              <a:latin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43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57600" y="4154031"/>
            <a:ext cx="548640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2400" dirty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Date: </a:t>
            </a:r>
            <a:r>
              <a:rPr lang="en-US" altLang="ko-KR" sz="24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2012.11.12.Mon ~ </a:t>
            </a:r>
            <a:r>
              <a:rPr lang="en-US" altLang="ko-KR" sz="2400" dirty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11.14.Wed.</a:t>
            </a:r>
            <a:endParaRPr lang="ko-KR" altLang="ko-KR" sz="2400" dirty="0">
              <a:latin typeface="Adobe Fan Heiti Std B" pitchFamily="34" charset="-128"/>
              <a:cs typeface="Times New Roman" pitchFamily="18" charset="0"/>
            </a:endParaRPr>
          </a:p>
          <a:p>
            <a:r>
              <a:rPr lang="en-US" altLang="ko-KR" sz="2400" dirty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Visiting some beach areas which affected by Tsunami, a small temple, a Hindu temple and a special ceremony, a Jaffna Dutch port, Jaffna </a:t>
            </a:r>
            <a:r>
              <a:rPr lang="en-US" altLang="ko-KR" sz="24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YMCA</a:t>
            </a:r>
            <a:endParaRPr lang="en-US" altLang="ko-KR" sz="2000" dirty="0" smtClean="0">
              <a:latin typeface="Adobe Fan Heiti Std B" pitchFamily="34" charset="-128"/>
              <a:ea typeface="Adobe Fan Heiti Std B" pitchFamily="34" charset="-128"/>
            </a:endParaRPr>
          </a:p>
          <a:p>
            <a:endParaRPr lang="en-US" altLang="ko-KR" sz="20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1268760"/>
            <a:ext cx="91440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3360404"/>
            <a:ext cx="539552" cy="108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637420" y="83403"/>
            <a:ext cx="4515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Adobe Fan Heiti Std B" pitchFamily="34" charset="-128"/>
                <a:ea typeface="Adobe Fan Heiti Std B" pitchFamily="34" charset="-128"/>
              </a:rPr>
              <a:t>1</a:t>
            </a:r>
            <a:r>
              <a:rPr lang="en-US" altLang="ko-KR" sz="2400" b="1" baseline="30000" dirty="0" smtClean="0">
                <a:latin typeface="Adobe Fan Heiti Std B" pitchFamily="34" charset="-128"/>
                <a:ea typeface="Adobe Fan Heiti Std B" pitchFamily="34" charset="-128"/>
              </a:rPr>
              <a:t>st</a:t>
            </a:r>
            <a:r>
              <a:rPr lang="en-US" altLang="ko-KR" sz="2400" b="1" dirty="0" smtClean="0">
                <a:latin typeface="Adobe Fan Heiti Std B" pitchFamily="34" charset="-128"/>
                <a:ea typeface="Adobe Fan Heiti Std B" pitchFamily="34" charset="-128"/>
              </a:rPr>
              <a:t> Trip </a:t>
            </a:r>
            <a:r>
              <a:rPr lang="en-US" altLang="ko-KR" sz="2400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- Anuradhapura, Kandy,</a:t>
            </a:r>
          </a:p>
          <a:p>
            <a:r>
              <a:rPr lang="en-US" altLang="ko-KR" sz="2400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altLang="ko-KR" sz="2400" dirty="0" smtClean="0">
                <a:latin typeface="Adobe Fan Heiti Std B" pitchFamily="34" charset="-128"/>
                <a:ea typeface="Adobe Fan Heiti Std B" pitchFamily="34" charset="-128"/>
              </a:rPr>
              <a:t>                 </a:t>
            </a:r>
            <a:r>
              <a:rPr lang="en-US" altLang="ko-KR" sz="2400" dirty="0" err="1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Sigiriya</a:t>
            </a:r>
            <a:r>
              <a:rPr lang="en-US" altLang="ko-KR" sz="2400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 and </a:t>
            </a:r>
            <a:r>
              <a:rPr lang="en-US" altLang="ko-KR" sz="2400" dirty="0" err="1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Dambulla</a:t>
            </a:r>
            <a:endParaRPr lang="ko-KR" altLang="en-US" sz="2400" b="1" dirty="0">
              <a:latin typeface="Adobe Fan Heiti Std B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600" y="3622413"/>
            <a:ext cx="5079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Adobe Fan Heiti Std B" pitchFamily="34" charset="-128"/>
                <a:ea typeface="Adobe Fan Heiti Std B" pitchFamily="34" charset="-128"/>
              </a:rPr>
              <a:t>2</a:t>
            </a:r>
            <a:r>
              <a:rPr lang="en-US" altLang="ko-KR" sz="2400" b="1" baseline="30000" dirty="0" smtClean="0">
                <a:latin typeface="Adobe Fan Heiti Std B" pitchFamily="34" charset="-128"/>
                <a:ea typeface="Adobe Fan Heiti Std B" pitchFamily="34" charset="-128"/>
              </a:rPr>
              <a:t>nd</a:t>
            </a:r>
            <a:r>
              <a:rPr lang="en-US" altLang="ko-KR" sz="2400" b="1" dirty="0" smtClean="0">
                <a:latin typeface="Adobe Fan Heiti Std B" pitchFamily="34" charset="-128"/>
                <a:ea typeface="Adobe Fan Heiti Std B" pitchFamily="34" charset="-128"/>
              </a:rPr>
              <a:t> Trip - </a:t>
            </a:r>
            <a:r>
              <a:rPr lang="en-US" altLang="ko-KR" sz="2400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Point Pedro and Jaffna</a:t>
            </a:r>
            <a:r>
              <a:rPr lang="en-US" altLang="ko-KR" sz="2400" b="1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endParaRPr lang="ko-KR" altLang="en-US" sz="2400" b="1" dirty="0">
              <a:latin typeface="Adobe Fan Heiti Std B" pitchFamily="34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217540"/>
            <a:ext cx="3348000" cy="298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200" y="3534380"/>
            <a:ext cx="3348000" cy="324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3"/>
          <a:stretch/>
        </p:blipFill>
        <p:spPr>
          <a:xfrm>
            <a:off x="121200" y="3570774"/>
            <a:ext cx="3348000" cy="3211026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24" t="-784" r="2534" b="784"/>
          <a:stretch/>
        </p:blipFill>
        <p:spPr>
          <a:xfrm>
            <a:off x="48298" y="217539"/>
            <a:ext cx="3348000" cy="29882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81400" y="890587"/>
            <a:ext cx="5562600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atinLnBrk="0"/>
            <a:endParaRPr lang="en-US" altLang="ko-KR" sz="1000" dirty="0" smtClean="0"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  <a:p>
            <a:pPr latinLnBrk="0"/>
            <a:r>
              <a:rPr lang="en-US" altLang="ko-KR" sz="2400" dirty="0">
                <a:latin typeface="Adobe Fan Heiti Std B" pitchFamily="34" charset="-128"/>
                <a:ea typeface="Adobe Fan Heiti Std B" pitchFamily="34" charset="-128"/>
              </a:rPr>
              <a:t>Date: </a:t>
            </a:r>
            <a:r>
              <a:rPr lang="en-US" altLang="ko-KR" sz="2400" dirty="0" smtClean="0">
                <a:latin typeface="Adobe Fan Heiti Std B" pitchFamily="34" charset="-128"/>
                <a:ea typeface="Adobe Fan Heiti Std B" pitchFamily="34" charset="-128"/>
              </a:rPr>
              <a:t>2012.10.12.Fri ~ </a:t>
            </a:r>
            <a:r>
              <a:rPr lang="en-US" altLang="ko-KR" sz="2400" dirty="0">
                <a:latin typeface="Adobe Fan Heiti Std B" pitchFamily="34" charset="-128"/>
                <a:ea typeface="Adobe Fan Heiti Std B" pitchFamily="34" charset="-128"/>
              </a:rPr>
              <a:t>10.14.Sun.</a:t>
            </a:r>
            <a:endParaRPr lang="ko-KR" altLang="ko-KR" sz="2400" dirty="0">
              <a:latin typeface="Adobe Fan Heiti Std B" pitchFamily="34" charset="-128"/>
            </a:endParaRPr>
          </a:p>
          <a:p>
            <a:r>
              <a:rPr lang="en-US" altLang="ko-KR" sz="2400" dirty="0" smtClean="0">
                <a:latin typeface="Adobe Fan Heiti Std B" pitchFamily="34" charset="-128"/>
                <a:ea typeface="Adobe Fan Heiti Std B" pitchFamily="34" charset="-128"/>
              </a:rPr>
              <a:t>Visiting </a:t>
            </a:r>
            <a:r>
              <a:rPr lang="en-US" altLang="ko-KR" sz="2400" dirty="0">
                <a:latin typeface="Adobe Fan Heiti Std B" pitchFamily="34" charset="-128"/>
                <a:ea typeface="Adobe Fan Heiti Std B" pitchFamily="34" charset="-128"/>
              </a:rPr>
              <a:t>National Elephant park, Garden, Anuradhapura big temple, Tea Museum and </a:t>
            </a:r>
            <a:r>
              <a:rPr lang="en-US" altLang="ko-KR" sz="2400" dirty="0" err="1">
                <a:latin typeface="Adobe Fan Heiti Std B" pitchFamily="34" charset="-128"/>
                <a:ea typeface="Adobe Fan Heiti Std B" pitchFamily="34" charset="-128"/>
              </a:rPr>
              <a:t>Dambulla</a:t>
            </a:r>
            <a:r>
              <a:rPr lang="en-US" altLang="ko-KR" sz="2400" dirty="0">
                <a:latin typeface="Adobe Fan Heiti Std B" pitchFamily="34" charset="-128"/>
                <a:ea typeface="Adobe Fan Heiti Std B" pitchFamily="34" charset="-128"/>
              </a:rPr>
              <a:t> golden temple</a:t>
            </a:r>
            <a:r>
              <a:rPr lang="en-US" altLang="ko-KR" sz="2400" dirty="0" smtClean="0">
                <a:latin typeface="Adobe Fan Heiti Std B" pitchFamily="34" charset="-128"/>
                <a:ea typeface="Adobe Fan Heiti Std B" pitchFamily="34" charset="-128"/>
              </a:rPr>
              <a:t>.</a:t>
            </a:r>
            <a:endParaRPr lang="en-US" altLang="ko-KR" sz="2400" dirty="0"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  <a:p>
            <a:endParaRPr lang="en-US" altLang="ko-KR" sz="2400" dirty="0" smtClean="0"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582094" y="4114800"/>
            <a:ext cx="5410201" cy="26670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/>
            <a:r>
              <a:rPr lang="en-US" altLang="ko-KR" sz="22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Evaluation:</a:t>
            </a:r>
          </a:p>
          <a:p>
            <a:pPr latinLnBrk="0"/>
            <a:r>
              <a:rPr lang="en-US" altLang="ko-KR" sz="2200" dirty="0" smtClean="0">
                <a:solidFill>
                  <a:schemeClr val="bg1"/>
                </a:solidFill>
                <a:latin typeface="Adobe Fan Heiti Std B" pitchFamily="34" charset="-128"/>
              </a:rPr>
              <a:t>- </a:t>
            </a:r>
            <a:r>
              <a:rPr lang="ko-KR" altLang="ko-KR" sz="2200" dirty="0" smtClean="0">
                <a:solidFill>
                  <a:schemeClr val="bg1"/>
                </a:solidFill>
                <a:latin typeface="Adobe Fan Heiti Std B" pitchFamily="34" charset="-128"/>
              </a:rPr>
              <a:t>Very t</a:t>
            </a:r>
            <a:r>
              <a:rPr lang="en-US" altLang="ko-KR" sz="2200" dirty="0" err="1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ired</a:t>
            </a:r>
            <a:r>
              <a:rPr lang="ko-KR" altLang="ko-KR" sz="2200" dirty="0">
                <a:solidFill>
                  <a:schemeClr val="bg1"/>
                </a:solidFill>
                <a:latin typeface="Adobe Fan Heiti Std B" pitchFamily="34" charset="-128"/>
              </a:rPr>
              <a:t> and not exciting</a:t>
            </a:r>
            <a:endParaRPr lang="en-US" altLang="ko-KR" sz="22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latinLnBrk="0"/>
            <a:r>
              <a:rPr lang="en-US" altLang="ko-KR" sz="22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- Not </a:t>
            </a:r>
            <a:r>
              <a:rPr lang="ko-KR" altLang="ko-KR" sz="2200" dirty="0">
                <a:solidFill>
                  <a:schemeClr val="bg1"/>
                </a:solidFill>
                <a:latin typeface="Adobe Fan Heiti Std B" pitchFamily="34" charset="-128"/>
              </a:rPr>
              <a:t>enough </a:t>
            </a:r>
            <a:r>
              <a:rPr lang="ko-KR" altLang="ko-KR" sz="2200" dirty="0" smtClean="0">
                <a:solidFill>
                  <a:schemeClr val="bg1"/>
                </a:solidFill>
                <a:latin typeface="Adobe Fan Heiti Std B" pitchFamily="34" charset="-128"/>
              </a:rPr>
              <a:t>to </a:t>
            </a:r>
            <a:r>
              <a:rPr lang="ko-KR" altLang="ko-KR" sz="2200" dirty="0">
                <a:solidFill>
                  <a:schemeClr val="bg1"/>
                </a:solidFill>
                <a:latin typeface="Adobe Fan Heiti Std B" pitchFamily="34" charset="-128"/>
              </a:rPr>
              <a:t>enjoy </a:t>
            </a:r>
            <a:endParaRPr lang="en-US" altLang="ko-KR" sz="22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latinLnBrk="0"/>
            <a:r>
              <a:rPr lang="en-US" altLang="ko-KR" sz="2200" dirty="0" smtClean="0">
                <a:solidFill>
                  <a:schemeClr val="bg1"/>
                </a:solidFill>
                <a:latin typeface="Adobe Fan Heiti Std B" pitchFamily="34" charset="-128"/>
              </a:rPr>
              <a:t>- </a:t>
            </a:r>
            <a:r>
              <a:rPr lang="ko-KR" altLang="ko-KR" sz="2200" dirty="0" smtClean="0">
                <a:solidFill>
                  <a:schemeClr val="bg1"/>
                </a:solidFill>
                <a:latin typeface="Adobe Fan Heiti Std B" pitchFamily="34" charset="-128"/>
              </a:rPr>
              <a:t>Good </a:t>
            </a:r>
            <a:r>
              <a:rPr lang="ko-KR" altLang="ko-KR" sz="2200" dirty="0">
                <a:solidFill>
                  <a:schemeClr val="bg1"/>
                </a:solidFill>
                <a:latin typeface="Adobe Fan Heiti Std B" pitchFamily="34" charset="-128"/>
              </a:rPr>
              <a:t>travel place, but not </a:t>
            </a:r>
            <a:r>
              <a:rPr lang="en-US" altLang="ko-KR" sz="2200" dirty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a </a:t>
            </a:r>
            <a:r>
              <a:rPr lang="ko-KR" altLang="ko-KR" sz="2200" dirty="0">
                <a:solidFill>
                  <a:schemeClr val="bg1"/>
                </a:solidFill>
                <a:latin typeface="Adobe Fan Heiti Std B" pitchFamily="34" charset="-128"/>
              </a:rPr>
              <a:t>good schedule</a:t>
            </a:r>
            <a:endParaRPr lang="en-US" altLang="ko-KR" sz="22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latinLnBrk="0"/>
            <a:r>
              <a:rPr lang="en-US" altLang="ko-KR" sz="22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- Experience </a:t>
            </a:r>
            <a:r>
              <a:rPr lang="en-US" altLang="ko-KR" sz="2200" dirty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different culture, religion and language</a:t>
            </a:r>
            <a:endParaRPr lang="ko-KR" altLang="en-US" sz="2200" dirty="0">
              <a:solidFill>
                <a:schemeClr val="bg1"/>
              </a:solidFill>
              <a:latin typeface="Adobe Fan Heiti Std B" pitchFamily="34" charset="-128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11561" y="3360404"/>
            <a:ext cx="8546356" cy="108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3657601" y="990600"/>
            <a:ext cx="5434057" cy="216679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/>
            <a:r>
              <a:rPr lang="en-US" altLang="ko-KR" sz="22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Evaluation:</a:t>
            </a:r>
          </a:p>
          <a:p>
            <a:pPr latinLnBrk="0"/>
            <a:r>
              <a:rPr lang="en-US" altLang="ko-KR" sz="22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- Seeing different </a:t>
            </a:r>
            <a:r>
              <a:rPr lang="en-US" altLang="ko-KR" sz="2200" dirty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looks of Sri Lanka </a:t>
            </a:r>
          </a:p>
          <a:p>
            <a:pPr latinLnBrk="0"/>
            <a:r>
              <a:rPr lang="en-US" altLang="ko-KR" sz="22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- Eating many </a:t>
            </a:r>
            <a:r>
              <a:rPr lang="en-US" altLang="ko-KR" sz="2200" dirty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good food</a:t>
            </a:r>
          </a:p>
          <a:p>
            <a:pPr latinLnBrk="0"/>
            <a:r>
              <a:rPr lang="en-US" altLang="ko-KR" sz="22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- Refreshing </a:t>
            </a:r>
            <a:r>
              <a:rPr lang="en-US" altLang="ko-KR" sz="2200" dirty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and recharging time for us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67" r="9504"/>
          <a:stretch/>
        </p:blipFill>
        <p:spPr>
          <a:xfrm>
            <a:off x="76200" y="217540"/>
            <a:ext cx="3375902" cy="305296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86" t="9913" r="16907" b="9076"/>
          <a:stretch/>
        </p:blipFill>
        <p:spPr>
          <a:xfrm>
            <a:off x="121200" y="3524518"/>
            <a:ext cx="3391200" cy="325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09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268760"/>
            <a:ext cx="91440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11561" y="3360404"/>
            <a:ext cx="8546356" cy="108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3360404"/>
            <a:ext cx="539552" cy="108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740593" y="762000"/>
            <a:ext cx="53233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For </a:t>
            </a:r>
            <a:r>
              <a:rPr lang="en-US" altLang="ko-KR" sz="2800" dirty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two weeks</a:t>
            </a:r>
            <a:endParaRPr lang="ko-KR" altLang="ko-KR" sz="2800" dirty="0">
              <a:latin typeface="Adobe Fan Heiti Std B" pitchFamily="34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28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Topic :</a:t>
            </a:r>
          </a:p>
          <a:p>
            <a:r>
              <a:rPr lang="en-US" altLang="ko-KR" sz="2800" dirty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US" altLang="ko-KR" sz="28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  </a:t>
            </a:r>
            <a:r>
              <a:rPr lang="en-US" altLang="ko-KR" sz="27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Being </a:t>
            </a:r>
            <a:r>
              <a:rPr lang="en-US" altLang="ko-KR" sz="2700" dirty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in harmony with animals</a:t>
            </a:r>
            <a:endParaRPr lang="ko-KR" altLang="ko-KR" sz="2700" dirty="0">
              <a:latin typeface="Adobe Fan Heiti Std B" pitchFamily="34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altLang="ko-KR" sz="2800" dirty="0" smtClean="0"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0593" y="76200"/>
            <a:ext cx="2358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atin typeface="Adobe Fan Heiti Std B" pitchFamily="34" charset="-128"/>
                <a:ea typeface="Adobe Fan Heiti Std B" pitchFamily="34" charset="-128"/>
              </a:rPr>
              <a:t>Wall painting</a:t>
            </a:r>
            <a:endParaRPr lang="ko-KR" altLang="en-US" sz="2800" b="1" dirty="0">
              <a:latin typeface="Adobe Fan Heiti Std B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8310" y="4256544"/>
            <a:ext cx="54056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buFont typeface="Wingdings" pitchFamily="2" charset="2"/>
              <a:buChar char="§"/>
            </a:pPr>
            <a:r>
              <a:rPr lang="en-US" altLang="ko-KR" sz="22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Mainly to learn speech, not learn letters</a:t>
            </a:r>
          </a:p>
          <a:p>
            <a:pPr latinLnBrk="0">
              <a:buFont typeface="Wingdings" pitchFamily="2" charset="2"/>
              <a:buChar char="§"/>
            </a:pPr>
            <a:r>
              <a:rPr lang="en-US" altLang="ko-KR" sz="22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ko-KR" altLang="ko-KR" sz="2200" dirty="0" smtClean="0">
                <a:latin typeface="Adobe Fan Heiti Std B" pitchFamily="34" charset="-128"/>
                <a:cs typeface="Times New Roman" pitchFamily="18" charset="0"/>
              </a:rPr>
              <a:t>Focus </a:t>
            </a:r>
            <a:r>
              <a:rPr lang="ko-KR" altLang="ko-KR" sz="2200" dirty="0">
                <a:latin typeface="Adobe Fan Heiti Std B" pitchFamily="34" charset="-128"/>
                <a:cs typeface="Times New Roman" pitchFamily="18" charset="0"/>
              </a:rPr>
              <a:t>on the real-life </a:t>
            </a:r>
            <a:r>
              <a:rPr lang="ko-KR" altLang="ko-KR" sz="2200" dirty="0" smtClean="0">
                <a:latin typeface="Adobe Fan Heiti Std B" pitchFamily="34" charset="-128"/>
                <a:cs typeface="Times New Roman" pitchFamily="18" charset="0"/>
              </a:rPr>
              <a:t>la</a:t>
            </a:r>
            <a:r>
              <a:rPr lang="en-US" altLang="ko-KR" sz="2200" dirty="0" smtClean="0">
                <a:latin typeface="Adobe Fan Heiti Std B" pitchFamily="34" charset="-128"/>
                <a:cs typeface="Times New Roman" pitchFamily="18" charset="0"/>
              </a:rPr>
              <a:t>n</a:t>
            </a:r>
            <a:r>
              <a:rPr lang="ko-KR" altLang="ko-KR" sz="2200" dirty="0" smtClean="0">
                <a:latin typeface="Adobe Fan Heiti Std B" pitchFamily="34" charset="-128"/>
                <a:cs typeface="Times New Roman" pitchFamily="18" charset="0"/>
              </a:rPr>
              <a:t>guage</a:t>
            </a:r>
            <a:endParaRPr lang="ko-KR" altLang="ko-KR" sz="2200" dirty="0">
              <a:latin typeface="Adobe Fan Heiti Std B" pitchFamily="34" charset="-128"/>
              <a:cs typeface="Times New Roman" pitchFamily="18" charset="0"/>
            </a:endParaRPr>
          </a:p>
          <a:p>
            <a:pPr latinLnBrk="0">
              <a:buFont typeface="Wingdings" pitchFamily="2" charset="2"/>
              <a:buChar char="§"/>
            </a:pPr>
            <a:r>
              <a:rPr lang="en-US" altLang="ko-KR" sz="22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ko-KR" altLang="ko-KR" sz="2200" dirty="0" smtClean="0">
                <a:latin typeface="Adobe Fan Heiti Std B" pitchFamily="34" charset="-128"/>
                <a:cs typeface="Times New Roman" pitchFamily="18" charset="0"/>
              </a:rPr>
              <a:t>Noel </a:t>
            </a:r>
            <a:r>
              <a:rPr lang="ko-KR" altLang="ko-KR" sz="2200" dirty="0">
                <a:latin typeface="Adobe Fan Heiti Std B" pitchFamily="34" charset="-128"/>
                <a:cs typeface="Times New Roman" pitchFamily="18" charset="0"/>
              </a:rPr>
              <a:t>teaches, </a:t>
            </a:r>
            <a:r>
              <a:rPr lang="en-US" altLang="ko-KR" sz="22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Sometimes</a:t>
            </a:r>
          </a:p>
          <a:p>
            <a:pPr latinLnBrk="0"/>
            <a:r>
              <a:rPr lang="en-US" altLang="ko-KR" sz="22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  </a:t>
            </a:r>
            <a:r>
              <a:rPr lang="ko-KR" altLang="ko-KR" sz="2200" dirty="0" smtClean="0">
                <a:latin typeface="Adobe Fan Heiti Std B" pitchFamily="34" charset="-128"/>
                <a:cs typeface="Times New Roman" pitchFamily="18" charset="0"/>
              </a:rPr>
              <a:t>Waruni</a:t>
            </a:r>
            <a:r>
              <a:rPr lang="ko-KR" altLang="ko-KR" sz="2200" dirty="0">
                <a:latin typeface="Adobe Fan Heiti Std B" pitchFamily="34" charset="-128"/>
                <a:cs typeface="Times New Roman" pitchFamily="18" charset="0"/>
              </a:rPr>
              <a:t>, Sampath </a:t>
            </a:r>
            <a:r>
              <a:rPr lang="ko-KR" altLang="ko-KR" sz="2200" dirty="0" smtClean="0">
                <a:latin typeface="Adobe Fan Heiti Std B" pitchFamily="34" charset="-128"/>
                <a:cs typeface="Times New Roman" pitchFamily="18" charset="0"/>
              </a:rPr>
              <a:t>help</a:t>
            </a:r>
            <a:endParaRPr lang="en-US" altLang="ko-KR" sz="2200" dirty="0"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40593" y="3532365"/>
            <a:ext cx="4215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Adobe Fan Heiti Std B" pitchFamily="34" charset="-128"/>
                <a:ea typeface="Adobe Fan Heiti Std B" pitchFamily="34" charset="-128"/>
              </a:rPr>
              <a:t>Sinhala class</a:t>
            </a:r>
            <a:endParaRPr lang="ko-KR" altLang="en-US" sz="2800" b="1" dirty="0">
              <a:latin typeface="Adobe Fan Heiti Std B" pitchFamily="34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465" y="133790"/>
            <a:ext cx="3481307" cy="314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모서리가 둥근 직사각형 12"/>
          <p:cNvSpPr/>
          <p:nvPr/>
        </p:nvSpPr>
        <p:spPr>
          <a:xfrm>
            <a:off x="3739894" y="4055585"/>
            <a:ext cx="5327906" cy="229113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/>
            <a:r>
              <a:rPr lang="en-US" altLang="ko-KR" sz="24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Evaluation:</a:t>
            </a:r>
          </a:p>
          <a:p>
            <a:pPr latinLnBrk="0"/>
            <a:r>
              <a:rPr lang="en-US" altLang="ko-KR" sz="2400" dirty="0" smtClean="0">
                <a:solidFill>
                  <a:schemeClr val="bg1"/>
                </a:solidFill>
                <a:latin typeface="Adobe Fan Heiti Std B" pitchFamily="34" charset="-128"/>
              </a:rPr>
              <a:t>- </a:t>
            </a:r>
            <a:r>
              <a:rPr lang="ko-KR" altLang="ko-KR" sz="2400" dirty="0" smtClean="0">
                <a:solidFill>
                  <a:schemeClr val="bg1"/>
                </a:solidFill>
                <a:latin typeface="Adobe Fan Heiti Std B" pitchFamily="34" charset="-128"/>
              </a:rPr>
              <a:t>Not systematically</a:t>
            </a:r>
            <a:r>
              <a:rPr lang="en-US" altLang="ko-KR" sz="24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, but flexible</a:t>
            </a:r>
          </a:p>
          <a:p>
            <a:pPr latinLnBrk="0"/>
            <a:r>
              <a:rPr lang="en-US" altLang="ko-KR" sz="24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- Thanks to Noel</a:t>
            </a:r>
            <a:endParaRPr lang="ko-KR" altLang="ko-KR" sz="2400" dirty="0">
              <a:solidFill>
                <a:schemeClr val="bg1"/>
              </a:solidFill>
              <a:latin typeface="Adobe Fan Heiti Std B" pitchFamily="34" charset="-128"/>
            </a:endParaRPr>
          </a:p>
        </p:txBody>
      </p:sp>
      <p:sp>
        <p:nvSpPr>
          <p:cNvPr id="17" name="모서리가 둥근 직사각형 13"/>
          <p:cNvSpPr/>
          <p:nvPr/>
        </p:nvSpPr>
        <p:spPr>
          <a:xfrm>
            <a:off x="3740593" y="762000"/>
            <a:ext cx="5330115" cy="2057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latin typeface="Adobe Fan Heiti Std B" pitchFamily="34" charset="-128"/>
                <a:ea typeface="Adobe Fan Heiti Std B" pitchFamily="34" charset="-128"/>
              </a:rPr>
              <a:t>Evaluation:</a:t>
            </a:r>
          </a:p>
          <a:p>
            <a:r>
              <a:rPr lang="en-US" altLang="ko-KR" sz="2400" dirty="0" smtClean="0">
                <a:latin typeface="Adobe Fan Heiti Std B" pitchFamily="34" charset="-128"/>
                <a:ea typeface="Adobe Fan Heiti Std B" pitchFamily="34" charset="-128"/>
              </a:rPr>
              <a:t>- Happy to make a visible result</a:t>
            </a:r>
          </a:p>
          <a:p>
            <a:r>
              <a:rPr lang="en-US" altLang="ko-KR" sz="2400" dirty="0" smtClean="0">
                <a:latin typeface="Adobe Fan Heiti Std B" pitchFamily="34" charset="-128"/>
                <a:ea typeface="Adobe Fan Heiti Std B" pitchFamily="34" charset="-128"/>
              </a:rPr>
              <a:t>- Sad because our painting is not seen by many people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289" y="3532365"/>
            <a:ext cx="3474483" cy="31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8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1268760"/>
            <a:ext cx="91440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149357" y="1167110"/>
            <a:ext cx="598349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0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8 campaigns for each 8 </a:t>
            </a:r>
            <a:r>
              <a:rPr lang="en-US" altLang="ko-KR" sz="2000" dirty="0" err="1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MDGs</a:t>
            </a:r>
            <a:endParaRPr lang="en-US" altLang="ko-KR" sz="2000" dirty="0" smtClean="0"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  <a:p>
            <a:r>
              <a:rPr lang="en-US" altLang="ko-KR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No.1 – Distributing </a:t>
            </a:r>
            <a:r>
              <a:rPr lang="en-US" altLang="ko-KR" dirty="0" err="1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Koean</a:t>
            </a:r>
            <a:r>
              <a:rPr lang="en-US" altLang="ko-KR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pancake</a:t>
            </a:r>
          </a:p>
          <a:p>
            <a:r>
              <a:rPr lang="en-US" altLang="ko-KR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No.2 – Visiting the school for the blind</a:t>
            </a:r>
          </a:p>
          <a:p>
            <a:r>
              <a:rPr lang="en-US" altLang="ko-KR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No.3 – Educate children about gender equality</a:t>
            </a:r>
          </a:p>
          <a:p>
            <a:r>
              <a:rPr lang="en-US" altLang="ko-KR" dirty="0" smtClean="0">
                <a:latin typeface="Adobe Fan Heiti Std B" pitchFamily="34" charset="-128"/>
                <a:ea typeface="Adobe Fan Heiti Std B" pitchFamily="34" charset="-128"/>
              </a:rPr>
              <a:t>No.4 – Distributing washing hands paper</a:t>
            </a:r>
          </a:p>
          <a:p>
            <a:r>
              <a:rPr lang="en-US" altLang="ko-KR" dirty="0" smtClean="0">
                <a:latin typeface="Adobe Fan Heiti Std B" pitchFamily="34" charset="-128"/>
                <a:ea typeface="Adobe Fan Heiti Std B" pitchFamily="34" charset="-128"/>
              </a:rPr>
              <a:t>No.5 – Distributing herbal drink</a:t>
            </a:r>
          </a:p>
          <a:p>
            <a:r>
              <a:rPr lang="en-US" altLang="ko-KR" dirty="0" smtClean="0">
                <a:latin typeface="Adobe Fan Heiti Std B" pitchFamily="34" charset="-128"/>
                <a:ea typeface="Adobe Fan Heiti Std B" pitchFamily="34" charset="-128"/>
              </a:rPr>
              <a:t>No.6 – Praying for people who suffer HIV/AIDS</a:t>
            </a:r>
          </a:p>
          <a:p>
            <a:r>
              <a:rPr lang="en-US" altLang="ko-KR" dirty="0" smtClean="0">
                <a:latin typeface="Adobe Fan Heiti Std B" pitchFamily="34" charset="-128"/>
                <a:ea typeface="Adobe Fan Heiti Std B" pitchFamily="34" charset="-128"/>
              </a:rPr>
              <a:t>No.7 – Environment education, making recycle things</a:t>
            </a:r>
          </a:p>
          <a:p>
            <a:r>
              <a:rPr lang="en-US" altLang="ko-KR" dirty="0" smtClean="0">
                <a:latin typeface="Adobe Fan Heiti Std B" pitchFamily="34" charset="-128"/>
                <a:ea typeface="Adobe Fan Heiti Std B" pitchFamily="34" charset="-128"/>
              </a:rPr>
              <a:t>No.8 – Shaking hands campaign for global partnership</a:t>
            </a:r>
          </a:p>
          <a:p>
            <a:endParaRPr lang="en-US" altLang="ko-KR" dirty="0"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20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Before the campaign :</a:t>
            </a:r>
          </a:p>
          <a:p>
            <a:r>
              <a:rPr lang="en-US" altLang="ko-KR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- Finding </a:t>
            </a:r>
            <a:r>
              <a:rPr lang="en-US" altLang="ko-KR" dirty="0" err="1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Moratuwa’s</a:t>
            </a:r>
            <a:r>
              <a:rPr lang="en-US" altLang="ko-KR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poverty</a:t>
            </a:r>
          </a:p>
          <a:p>
            <a:r>
              <a:rPr lang="en-US" altLang="ko-KR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- Developing earlier plan into the better campaign</a:t>
            </a:r>
          </a:p>
          <a:p>
            <a:endParaRPr lang="en-US" altLang="ko-KR" dirty="0" smtClean="0"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US" altLang="ko-KR" sz="20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After the campaign : </a:t>
            </a:r>
            <a:endParaRPr lang="en-US" altLang="ko-KR" sz="2000" dirty="0"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  <a:p>
            <a:r>
              <a:rPr lang="en-US" altLang="ko-KR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Not just for once</a:t>
            </a:r>
          </a:p>
          <a:p>
            <a:r>
              <a:rPr lang="en-US" altLang="ko-KR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- Expanding campaign to other places</a:t>
            </a:r>
          </a:p>
          <a:p>
            <a:r>
              <a:rPr lang="en-US" altLang="ko-KR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- Keeping in touch with the school for the blind</a:t>
            </a:r>
          </a:p>
          <a:p>
            <a:endParaRPr lang="en-US" altLang="ko-KR" sz="1600" dirty="0" smtClean="0"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52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latin typeface="Adobe Fan Heiti Std B" pitchFamily="34" charset="-128"/>
                <a:ea typeface="Adobe Fan Heiti Std B" pitchFamily="34" charset="-128"/>
              </a:rPr>
              <a:t>End Poverty Campaign  </a:t>
            </a:r>
            <a:r>
              <a:rPr lang="en-US" altLang="ko-KR" sz="2800" b="1" dirty="0" smtClean="0">
                <a:latin typeface="Adobe Fan Heiti Std B" pitchFamily="34" charset="-128"/>
                <a:ea typeface="Adobe Fan Heiti Std B" pitchFamily="34" charset="-128"/>
              </a:rPr>
              <a:t>(October 15</a:t>
            </a:r>
            <a:r>
              <a:rPr lang="en-US" altLang="ko-KR" sz="2800" b="1" baseline="30000" dirty="0" smtClean="0">
                <a:latin typeface="Adobe Fan Heiti Std B" pitchFamily="34" charset="-128"/>
                <a:ea typeface="Adobe Fan Heiti Std B" pitchFamily="34" charset="-128"/>
              </a:rPr>
              <a:t>th</a:t>
            </a:r>
            <a:r>
              <a:rPr lang="en-US" altLang="ko-KR" sz="2800" b="1" dirty="0" smtClean="0">
                <a:latin typeface="Adobe Fan Heiti Std B" pitchFamily="34" charset="-128"/>
                <a:ea typeface="Adobe Fan Heiti Std B" pitchFamily="34" charset="-128"/>
              </a:rPr>
              <a:t> to 21</a:t>
            </a:r>
            <a:r>
              <a:rPr lang="en-US" altLang="ko-KR" sz="2800" b="1" baseline="30000" dirty="0" smtClean="0">
                <a:latin typeface="Adobe Fan Heiti Std B" pitchFamily="34" charset="-128"/>
                <a:ea typeface="Adobe Fan Heiti Std B" pitchFamily="34" charset="-128"/>
              </a:rPr>
              <a:t>st</a:t>
            </a:r>
            <a:r>
              <a:rPr lang="en-US" altLang="ko-KR" sz="2800" b="1" dirty="0" smtClean="0">
                <a:latin typeface="Adobe Fan Heiti Std B" pitchFamily="34" charset="-128"/>
                <a:ea typeface="Adobe Fan Heiti Std B" pitchFamily="34" charset="-128"/>
              </a:rPr>
              <a:t>)</a:t>
            </a:r>
            <a:endParaRPr lang="ko-KR" altLang="en-US" sz="2800" b="1" dirty="0">
              <a:latin typeface="Adobe Fan Heiti Std B" pitchFamily="34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299695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3997791"/>
            <a:ext cx="2966301" cy="263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모서리가 둥근 직사각형 11"/>
          <p:cNvSpPr/>
          <p:nvPr/>
        </p:nvSpPr>
        <p:spPr>
          <a:xfrm>
            <a:off x="3200400" y="2209800"/>
            <a:ext cx="5867400" cy="4191000"/>
          </a:xfrm>
          <a:prstGeom prst="roundRect">
            <a:avLst>
              <a:gd name="adj" fmla="val 11244"/>
            </a:avLst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300" dirty="0" smtClean="0">
                <a:latin typeface="Adobe Fan Heiti Std B" pitchFamily="34" charset="-128"/>
                <a:ea typeface="Adobe Fan Heiti Std B" pitchFamily="34" charset="-128"/>
              </a:rPr>
              <a:t>Evaluation:</a:t>
            </a:r>
            <a:endParaRPr lang="en-US" altLang="ko-KR" sz="2300" dirty="0"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en-US" altLang="ko-KR" sz="2300" dirty="0" smtClean="0">
                <a:latin typeface="Adobe Fan Heiti Std B" pitchFamily="34" charset="-128"/>
                <a:ea typeface="Adobe Fan Heiti Std B" pitchFamily="34" charset="-128"/>
              </a:rPr>
              <a:t>- Trying not to have negative thinking</a:t>
            </a:r>
          </a:p>
          <a:p>
            <a:r>
              <a:rPr lang="en-US" altLang="ko-KR" sz="2300" dirty="0" smtClean="0">
                <a:latin typeface="Adobe Fan Heiti Std B" pitchFamily="34" charset="-128"/>
                <a:ea typeface="Adobe Fan Heiti Std B" pitchFamily="34" charset="-128"/>
              </a:rPr>
              <a:t>about poverty, making this campaign</a:t>
            </a:r>
          </a:p>
          <a:p>
            <a:r>
              <a:rPr lang="en-US" altLang="ko-KR" sz="2300" dirty="0" smtClean="0">
                <a:latin typeface="Adobe Fan Heiti Std B" pitchFamily="34" charset="-128"/>
                <a:ea typeface="Adobe Fan Heiti Std B" pitchFamily="34" charset="-128"/>
              </a:rPr>
              <a:t>joyful</a:t>
            </a:r>
          </a:p>
          <a:p>
            <a:r>
              <a:rPr lang="en-US" altLang="ko-KR" sz="2300" dirty="0" smtClean="0">
                <a:latin typeface="Adobe Fan Heiti Std B" pitchFamily="34" charset="-128"/>
                <a:ea typeface="Adobe Fan Heiti Std B" pitchFamily="34" charset="-128"/>
              </a:rPr>
              <a:t>- Feeling a sense of great achievement</a:t>
            </a:r>
          </a:p>
          <a:p>
            <a:r>
              <a:rPr lang="en-US" altLang="ko-KR" sz="2300" dirty="0" smtClean="0">
                <a:latin typeface="Adobe Fan Heiti Std B" pitchFamily="34" charset="-128"/>
                <a:ea typeface="Adobe Fan Heiti Std B" pitchFamily="34" charset="-128"/>
              </a:rPr>
              <a:t>of our campaign</a:t>
            </a:r>
            <a:endParaRPr lang="en-US" altLang="ko-KR" sz="2300" dirty="0"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en-US" altLang="ko-KR" sz="2300" dirty="0" smtClean="0">
                <a:latin typeface="Adobe Fan Heiti Std B" pitchFamily="34" charset="-128"/>
                <a:ea typeface="Adobe Fan Heiti Std B" pitchFamily="34" charset="-128"/>
              </a:rPr>
              <a:t>- Making deep relationship </a:t>
            </a:r>
            <a:r>
              <a:rPr lang="en-US" altLang="ko-KR" sz="2300" dirty="0">
                <a:latin typeface="Adobe Fan Heiti Std B" pitchFamily="34" charset="-128"/>
                <a:ea typeface="Adobe Fan Heiti Std B" pitchFamily="34" charset="-128"/>
              </a:rPr>
              <a:t>between our neighbors and us</a:t>
            </a:r>
          </a:p>
          <a:p>
            <a:r>
              <a:rPr lang="en-US" altLang="ko-KR" sz="2300" dirty="0" smtClean="0">
                <a:latin typeface="Adobe Fan Heiti Std B" pitchFamily="34" charset="-128"/>
                <a:ea typeface="Adobe Fan Heiti Std B" pitchFamily="34" charset="-128"/>
              </a:rPr>
              <a:t>- Thanks </a:t>
            </a:r>
            <a:r>
              <a:rPr lang="en-US" altLang="ko-KR" sz="2300" dirty="0">
                <a:latin typeface="Adobe Fan Heiti Std B" pitchFamily="34" charset="-128"/>
                <a:ea typeface="Adobe Fan Heiti Std B" pitchFamily="34" charset="-128"/>
              </a:rPr>
              <a:t>to office member : helping </a:t>
            </a:r>
            <a:r>
              <a:rPr lang="en-US" altLang="ko-KR" sz="2300" dirty="0" smtClean="0">
                <a:latin typeface="Adobe Fan Heiti Std B" pitchFamily="34" charset="-128"/>
                <a:ea typeface="Adobe Fan Heiti Std B" pitchFamily="34" charset="-128"/>
              </a:rPr>
              <a:t>us</a:t>
            </a:r>
          </a:p>
          <a:p>
            <a:r>
              <a:rPr lang="en-US" altLang="ko-KR" sz="2300" dirty="0" smtClean="0">
                <a:latin typeface="Adobe Fan Heiti Std B" pitchFamily="34" charset="-128"/>
                <a:ea typeface="Adobe Fan Heiti Std B" pitchFamily="34" charset="-128"/>
              </a:rPr>
              <a:t>Sinhala writing</a:t>
            </a:r>
            <a:endParaRPr lang="ko-KR" altLang="en-US" sz="2300" dirty="0">
              <a:latin typeface="Adobe Fan Heiti Std B" pitchFamily="34" charset="-128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86495" y="914400"/>
            <a:ext cx="8546356" cy="1804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9"/>
          <p:cNvSpPr/>
          <p:nvPr/>
        </p:nvSpPr>
        <p:spPr>
          <a:xfrm>
            <a:off x="-25066" y="914400"/>
            <a:ext cx="539552" cy="1804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5726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sz="4800" dirty="0" smtClean="0">
                <a:latin typeface="Adobe Fan Heiti Std B" pitchFamily="34" charset="-128"/>
                <a:ea typeface="Adobe Fan Heiti Std B" pitchFamily="34" charset="-128"/>
              </a:rPr>
              <a:t>Daily Life</a:t>
            </a:r>
            <a:endParaRPr lang="ko-KR" altLang="en-US" sz="4800" dirty="0">
              <a:latin typeface="Adobe Fan Heiti Std B" pitchFamily="34" charset="-128"/>
              <a:ea typeface="08서울남산체 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32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1268760"/>
            <a:ext cx="91440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09600" y="228600"/>
            <a:ext cx="8546356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9"/>
          <p:cNvSpPr/>
          <p:nvPr/>
        </p:nvSpPr>
        <p:spPr>
          <a:xfrm>
            <a:off x="-6152" y="228600"/>
            <a:ext cx="539552" cy="30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4" name="다이어그램 13"/>
          <p:cNvGraphicFramePr/>
          <p:nvPr>
            <p:extLst>
              <p:ext uri="{D42A27DB-BD31-4B8C-83A1-F6EECF244321}">
                <p14:modId xmlns:p14="http://schemas.microsoft.com/office/powerpoint/2010/main" xmlns="" val="2865670697"/>
              </p:ext>
            </p:extLst>
          </p:nvPr>
        </p:nvGraphicFramePr>
        <p:xfrm>
          <a:off x="380999" y="762000"/>
          <a:ext cx="8458201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56761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1295400" y="2971800"/>
            <a:ext cx="7391400" cy="2558008"/>
          </a:xfrm>
        </p:spPr>
        <p:txBody>
          <a:bodyPr>
            <a:normAutofit/>
          </a:bodyPr>
          <a:lstStyle/>
          <a:p>
            <a:r>
              <a:rPr lang="en-US" altLang="ko-KR" sz="3600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- Making a Field trip program </a:t>
            </a:r>
          </a:p>
          <a:p>
            <a:r>
              <a:rPr lang="en-US" altLang="ko-KR" sz="3600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  </a:t>
            </a:r>
            <a:r>
              <a:rPr lang="en-US" altLang="ko-KR" sz="3600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with </a:t>
            </a:r>
            <a:r>
              <a:rPr lang="en-US" altLang="ko-KR" sz="3600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Youth club  </a:t>
            </a: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 smtClean="0">
                <a:latin typeface="Adobe Fan Heiti Std B" pitchFamily="34" charset="-128"/>
                <a:ea typeface="Adobe Fan Heiti Std B" pitchFamily="34" charset="-128"/>
              </a:rPr>
              <a:t>Plan for future</a:t>
            </a:r>
            <a:endParaRPr lang="ko-KR" altLang="en-US" dirty="0">
              <a:latin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48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176335700"/>
              </p:ext>
            </p:extLst>
          </p:nvPr>
        </p:nvGraphicFramePr>
        <p:xfrm>
          <a:off x="381000" y="1828800"/>
          <a:ext cx="8153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1967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A Field </a:t>
            </a:r>
            <a:r>
              <a:rPr lang="en-US" altLang="ko-K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t</a:t>
            </a:r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rip program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73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92644316"/>
              </p:ext>
            </p:extLst>
          </p:nvPr>
        </p:nvGraphicFramePr>
        <p:xfrm>
          <a:off x="0" y="1524000"/>
          <a:ext cx="9144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21967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 Field </a:t>
            </a:r>
            <a:r>
              <a:rPr lang="en-US" altLang="ko-K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</a:t>
            </a:r>
            <a:r>
              <a:rPr lang="en-US" altLang="ko-K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rip program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71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dobe Fan Heiti Std B" pitchFamily="34" charset="-128"/>
                <a:ea typeface="Adobe Fan Heiti Std B" pitchFamily="34" charset="-128"/>
              </a:rPr>
              <a:t>Contents</a:t>
            </a:r>
            <a:endParaRPr lang="ko-KR" altLang="en-US" dirty="0">
              <a:latin typeface="Adobe Fan Heiti Std B" pitchFamily="34" charset="-128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latin typeface="Adobe Fan Heiti Std B" pitchFamily="34" charset="-128"/>
                <a:ea typeface="Adobe Fan Heiti Std B" pitchFamily="34" charset="-128"/>
              </a:rPr>
              <a:t>1. Video of our activities</a:t>
            </a:r>
          </a:p>
          <a:p>
            <a:pPr marL="0" indent="0">
              <a:buNone/>
            </a:pPr>
            <a:r>
              <a:rPr lang="en-US" altLang="ko-KR" dirty="0">
                <a:latin typeface="Adobe Fan Heiti Std B" pitchFamily="34" charset="-128"/>
                <a:ea typeface="Adobe Fan Heiti Std B" pitchFamily="34" charset="-128"/>
              </a:rPr>
              <a:t>2</a:t>
            </a:r>
            <a:r>
              <a:rPr lang="en-US" altLang="ko-KR" dirty="0" smtClean="0">
                <a:latin typeface="Adobe Fan Heiti Std B" pitchFamily="34" charset="-128"/>
                <a:ea typeface="Adobe Fan Heiti Std B" pitchFamily="34" charset="-128"/>
              </a:rPr>
              <a:t>. Regular Programs </a:t>
            </a:r>
            <a:endParaRPr lang="en-US" altLang="ko-KR" dirty="0">
              <a:latin typeface="Adobe Fan Heiti Std B" pitchFamily="34" charset="-128"/>
              <a:ea typeface="Adobe Fan Heiti Std B" pitchFamily="34" charset="-128"/>
            </a:endParaRPr>
          </a:p>
          <a:p>
            <a:pPr marL="0" indent="0">
              <a:buNone/>
            </a:pPr>
            <a:r>
              <a:rPr lang="en-US" altLang="ko-KR" dirty="0">
                <a:latin typeface="Adobe Fan Heiti Std B" pitchFamily="34" charset="-128"/>
                <a:ea typeface="Adobe Fan Heiti Std B" pitchFamily="34" charset="-128"/>
              </a:rPr>
              <a:t>3</a:t>
            </a:r>
            <a:r>
              <a:rPr lang="en-US" altLang="ko-KR" dirty="0" smtClean="0">
                <a:latin typeface="Adobe Fan Heiti Std B" pitchFamily="34" charset="-128"/>
                <a:ea typeface="Adobe Fan Heiti Std B" pitchFamily="34" charset="-128"/>
              </a:rPr>
              <a:t>. Special Programs</a:t>
            </a:r>
          </a:p>
          <a:p>
            <a:pPr marL="0" indent="0">
              <a:buNone/>
            </a:pPr>
            <a:r>
              <a:rPr lang="en-US" altLang="ko-KR" dirty="0">
                <a:latin typeface="Adobe Fan Heiti Std B" pitchFamily="34" charset="-128"/>
                <a:ea typeface="Adobe Fan Heiti Std B" pitchFamily="34" charset="-128"/>
              </a:rPr>
              <a:t>4</a:t>
            </a:r>
            <a:r>
              <a:rPr lang="en-US" altLang="ko-KR" dirty="0" smtClean="0">
                <a:latin typeface="Adobe Fan Heiti Std B" pitchFamily="34" charset="-128"/>
                <a:ea typeface="Adobe Fan Heiti Std B" pitchFamily="34" charset="-128"/>
              </a:rPr>
              <a:t>. Daily life </a:t>
            </a:r>
          </a:p>
          <a:p>
            <a:pPr marL="0" indent="0">
              <a:buNone/>
            </a:pPr>
            <a:r>
              <a:rPr lang="en-US" altLang="ko-KR" dirty="0">
                <a:latin typeface="Adobe Fan Heiti Std B" pitchFamily="34" charset="-128"/>
                <a:ea typeface="Adobe Fan Heiti Std B" pitchFamily="34" charset="-128"/>
              </a:rPr>
              <a:t>5</a:t>
            </a:r>
            <a:r>
              <a:rPr lang="en-US" altLang="ko-KR" dirty="0" smtClean="0">
                <a:latin typeface="Adobe Fan Heiti Std B" pitchFamily="34" charset="-128"/>
                <a:ea typeface="Adobe Fan Heiti Std B" pitchFamily="34" charset="-128"/>
              </a:rPr>
              <a:t>. Plans for future</a:t>
            </a:r>
          </a:p>
          <a:p>
            <a:pPr marL="0" indent="0">
              <a:buNone/>
            </a:pPr>
            <a:r>
              <a:rPr lang="en-US" altLang="ko-KR" dirty="0">
                <a:latin typeface="Adobe Fan Heiti Std B" pitchFamily="34" charset="-128"/>
                <a:ea typeface="Adobe Fan Heiti Std B" pitchFamily="34" charset="-128"/>
              </a:rPr>
              <a:t>6</a:t>
            </a:r>
            <a:r>
              <a:rPr lang="en-US" altLang="ko-KR" dirty="0" smtClean="0">
                <a:latin typeface="Adobe Fan Heiti Std B" pitchFamily="34" charset="-128"/>
                <a:ea typeface="Adobe Fan Heiti Std B" pitchFamily="34" charset="-128"/>
              </a:rPr>
              <a:t>. </a:t>
            </a:r>
            <a:r>
              <a:rPr lang="en-US" altLang="ko-KR" dirty="0">
                <a:latin typeface="Adobe Fan Heiti Std B" pitchFamily="34" charset="-128"/>
                <a:ea typeface="Adobe Fan Heiti Std B" pitchFamily="34" charset="-128"/>
              </a:rPr>
              <a:t>Individual Impressions</a:t>
            </a:r>
          </a:p>
          <a:p>
            <a:pPr marL="0" indent="0">
              <a:buNone/>
            </a:pPr>
            <a:r>
              <a:rPr lang="en-US" altLang="ko-KR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9916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 smtClean="0">
                <a:latin typeface="Adobe Fan Heiti Std B" pitchFamily="34" charset="-128"/>
                <a:ea typeface="Adobe Fan Heiti Std B" pitchFamily="34" charset="-128"/>
              </a:rPr>
              <a:t>Individual Impressions</a:t>
            </a:r>
            <a:endParaRPr lang="ko-KR" altLang="en-US" dirty="0">
              <a:latin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95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 smtClean="0">
                <a:latin typeface="Adobe Fan Heiti Std B" pitchFamily="34" charset="-128"/>
                <a:ea typeface="Adobe Fan Heiti Std B" pitchFamily="34" charset="-128"/>
              </a:rPr>
              <a:t>Video of our activities</a:t>
            </a:r>
            <a:endParaRPr lang="ko-KR" altLang="en-US" dirty="0">
              <a:latin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35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 smtClean="0">
                <a:latin typeface="Adobe Fan Heiti Std B" pitchFamily="34" charset="-128"/>
                <a:ea typeface="Adobe Fan Heiti Std B" pitchFamily="34" charset="-128"/>
              </a:rPr>
              <a:t>Regular Programs</a:t>
            </a:r>
            <a:endParaRPr lang="ko-KR" altLang="en-US" dirty="0">
              <a:latin typeface="Adobe Fan Heiti Std B" pitchFamily="34" charset="-128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3053539"/>
              </p:ext>
            </p:extLst>
          </p:nvPr>
        </p:nvGraphicFramePr>
        <p:xfrm>
          <a:off x="838200" y="2970125"/>
          <a:ext cx="7467600" cy="3486577"/>
        </p:xfrm>
        <a:graphic>
          <a:graphicData uri="http://schemas.openxmlformats.org/drawingml/2006/table">
            <a:tbl>
              <a:tblPr first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{6E25E649-3F16-4E02-A733-19D2CDBF48F0}</a:tableStyleId>
              </a:tblPr>
              <a:tblGrid>
                <a:gridCol w="1900238"/>
                <a:gridCol w="5567362"/>
              </a:tblGrid>
              <a:tr h="4758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2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Monday</a:t>
                      </a:r>
                      <a:endParaRPr lang="ko-KR" altLang="en-US" sz="2200" dirty="0">
                        <a:latin typeface="Adobe Fan Heiti Std B" pitchFamily="34" charset="-128"/>
                        <a:ea typeface="08서울남산체 B" pitchFamily="18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3556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Adobe Fan Heiti Std B" pitchFamily="34" charset="-128"/>
                          <a:ea typeface="Adobe Fan Heiti Std B" pitchFamily="34" charset="-128"/>
                          <a:cs typeface="Verdana" pitchFamily="34" charset="0"/>
                        </a:rPr>
                        <a:t> </a:t>
                      </a:r>
                      <a:r>
                        <a:rPr lang="en-US" altLang="ko-KR" sz="2000" dirty="0" err="1" smtClean="0">
                          <a:latin typeface="Adobe Fan Heiti Std B" pitchFamily="34" charset="-128"/>
                          <a:ea typeface="Adobe Fan Heiti Std B" pitchFamily="34" charset="-128"/>
                          <a:cs typeface="Verdana" pitchFamily="34" charset="0"/>
                        </a:rPr>
                        <a:t>Digorolla</a:t>
                      </a:r>
                      <a:r>
                        <a:rPr lang="en-US" altLang="ko-KR" sz="2000" dirty="0" smtClean="0">
                          <a:latin typeface="Adobe Fan Heiti Std B" pitchFamily="34" charset="-128"/>
                          <a:ea typeface="Adobe Fan Heiti Std B" pitchFamily="34" charset="-128"/>
                          <a:cs typeface="Verdana" pitchFamily="34" charset="0"/>
                        </a:rPr>
                        <a:t> class</a:t>
                      </a:r>
                      <a:endParaRPr lang="ko-KR" altLang="en-US" sz="2000" dirty="0">
                        <a:latin typeface="Adobe Fan Heiti Std B" pitchFamily="34" charset="-128"/>
                        <a:ea typeface="08서울남산체 B" pitchFamily="18" charset="-127"/>
                        <a:cs typeface="Verdana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CDBBA"/>
                    </a:solidFill>
                  </a:tcPr>
                </a:tc>
              </a:tr>
              <a:tr h="4758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2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Tuesday</a:t>
                      </a:r>
                      <a:endParaRPr lang="ko-KR" altLang="en-US" sz="2200" dirty="0">
                        <a:latin typeface="Adobe Fan Heiti Std B" pitchFamily="34" charset="-128"/>
                        <a:ea typeface="08서울남산체 B" pitchFamily="18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3556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Adobe Fan Heiti Std B" pitchFamily="34" charset="-128"/>
                          <a:ea typeface="Adobe Fan Heiti Std B" pitchFamily="34" charset="-128"/>
                          <a:cs typeface="Verdana" pitchFamily="34" charset="0"/>
                        </a:rPr>
                        <a:t> Class for </a:t>
                      </a:r>
                      <a:r>
                        <a:rPr lang="en-US" altLang="ko-KR" sz="2000" dirty="0" err="1" smtClean="0">
                          <a:latin typeface="Adobe Fan Heiti Std B" pitchFamily="34" charset="-128"/>
                          <a:ea typeface="Adobe Fan Heiti Std B" pitchFamily="34" charset="-128"/>
                          <a:cs typeface="Verdana" pitchFamily="34" charset="0"/>
                        </a:rPr>
                        <a:t>Thunami</a:t>
                      </a:r>
                      <a:r>
                        <a:rPr lang="en-US" altLang="ko-KR" sz="2000" dirty="0" smtClean="0">
                          <a:latin typeface="Adobe Fan Heiti Std B" pitchFamily="34" charset="-128"/>
                          <a:ea typeface="Adobe Fan Heiti Std B" pitchFamily="34" charset="-128"/>
                          <a:cs typeface="Verdana" pitchFamily="34" charset="0"/>
                        </a:rPr>
                        <a:t> effected children</a:t>
                      </a:r>
                      <a:endParaRPr lang="ko-KR" altLang="en-US" sz="2000" dirty="0">
                        <a:latin typeface="Adobe Fan Heiti Std B" pitchFamily="34" charset="-128"/>
                        <a:ea typeface="08서울남산체 B" pitchFamily="18" charset="-127"/>
                        <a:cs typeface="Verdana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CDBBA"/>
                    </a:solidFill>
                  </a:tcPr>
                </a:tc>
              </a:tr>
              <a:tr h="4758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2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Wednesday</a:t>
                      </a:r>
                      <a:endParaRPr lang="ko-KR" altLang="en-US" sz="2200" dirty="0">
                        <a:latin typeface="Adobe Fan Heiti Std B" pitchFamily="34" charset="-128"/>
                        <a:ea typeface="08서울남산체 B" pitchFamily="18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3556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Adobe Fan Heiti Std B" pitchFamily="34" charset="-128"/>
                          <a:ea typeface="Adobe Fan Heiti Std B" pitchFamily="34" charset="-128"/>
                          <a:cs typeface="Verdana" pitchFamily="34" charset="0"/>
                        </a:rPr>
                        <a:t> Distributing herbal drinks / Youth club</a:t>
                      </a:r>
                      <a:endParaRPr lang="ko-KR" altLang="en-US" sz="2000" dirty="0">
                        <a:latin typeface="Adobe Fan Heiti Std B" pitchFamily="34" charset="-128"/>
                        <a:ea typeface="08서울남산체 B" pitchFamily="18" charset="-127"/>
                        <a:cs typeface="Verdana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CDBBA"/>
                    </a:solidFill>
                  </a:tcPr>
                </a:tc>
              </a:tr>
              <a:tr h="4758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2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Thursday</a:t>
                      </a:r>
                      <a:endParaRPr lang="ko-KR" altLang="en-US" sz="2200" dirty="0">
                        <a:latin typeface="Adobe Fan Heiti Std B" pitchFamily="34" charset="-128"/>
                        <a:ea typeface="08서울남산체 B" pitchFamily="18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3556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Adobe Fan Heiti Std B" pitchFamily="34" charset="-128"/>
                          <a:ea typeface="Adobe Fan Heiti Std B" pitchFamily="34" charset="-128"/>
                          <a:cs typeface="Verdana" pitchFamily="34" charset="0"/>
                        </a:rPr>
                        <a:t> Korean class</a:t>
                      </a:r>
                      <a:endParaRPr lang="ko-KR" altLang="en-US" sz="2000" dirty="0">
                        <a:latin typeface="Adobe Fan Heiti Std B" pitchFamily="34" charset="-128"/>
                        <a:ea typeface="08서울남산체 B" pitchFamily="18" charset="-127"/>
                        <a:cs typeface="Verdana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CDBBA"/>
                    </a:solidFill>
                  </a:tcPr>
                </a:tc>
              </a:tr>
              <a:tr h="8212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2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Friday</a:t>
                      </a:r>
                      <a:endParaRPr lang="ko-KR" altLang="en-US" sz="2200" dirty="0">
                        <a:latin typeface="Adobe Fan Heiti Std B" pitchFamily="34" charset="-128"/>
                        <a:ea typeface="08서울남산체 B" pitchFamily="18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3556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Adobe Fan Heiti Std B" pitchFamily="34" charset="-128"/>
                          <a:ea typeface="Adobe Fan Heiti Std B" pitchFamily="34" charset="-128"/>
                          <a:cs typeface="Verdana" pitchFamily="34" charset="0"/>
                        </a:rPr>
                        <a:t> Taekwondo class / Children club</a:t>
                      </a:r>
                      <a:r>
                        <a:rPr lang="ko-KR" altLang="en-US" sz="2000" baseline="0" dirty="0" smtClean="0">
                          <a:latin typeface="Adobe Fan Heiti Std B" pitchFamily="34" charset="-128"/>
                          <a:cs typeface="Verdana" pitchFamily="34" charset="0"/>
                        </a:rPr>
                        <a:t> </a:t>
                      </a:r>
                      <a:r>
                        <a:rPr lang="en-US" altLang="ko-KR" sz="2000" baseline="0" dirty="0" smtClean="0">
                          <a:latin typeface="Adobe Fan Heiti Std B" pitchFamily="34" charset="-128"/>
                          <a:ea typeface="Adobe Fan Heiti Std B" pitchFamily="34" charset="-128"/>
                          <a:cs typeface="Verdana" pitchFamily="34" charset="0"/>
                        </a:rPr>
                        <a:t>/</a:t>
                      </a:r>
                    </a:p>
                    <a:p>
                      <a:pPr latinLnBrk="1"/>
                      <a:r>
                        <a:rPr lang="en-US" altLang="ko-KR" sz="2000" baseline="0" dirty="0" smtClean="0">
                          <a:latin typeface="Adobe Fan Heiti Std B" pitchFamily="34" charset="-128"/>
                          <a:ea typeface="Adobe Fan Heiti Std B" pitchFamily="34" charset="-128"/>
                          <a:cs typeface="Verdana" pitchFamily="34" charset="0"/>
                        </a:rPr>
                        <a:t> Spoken English class</a:t>
                      </a:r>
                      <a:endParaRPr lang="en-US" altLang="ko-KR" sz="2000" dirty="0" smtClean="0">
                        <a:latin typeface="Adobe Fan Heiti Std B" pitchFamily="34" charset="-128"/>
                        <a:ea typeface="Adobe Fan Heiti Std B" pitchFamily="34" charset="-128"/>
                        <a:cs typeface="Verdana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CDBBA"/>
                    </a:solidFill>
                  </a:tcPr>
                </a:tc>
              </a:tr>
              <a:tr h="4758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200" dirty="0" smtClean="0">
                          <a:latin typeface="Adobe Fan Heiti Std B" pitchFamily="34" charset="-128"/>
                          <a:ea typeface="Adobe Fan Heiti Std B" pitchFamily="34" charset="-128"/>
                        </a:rPr>
                        <a:t> Every day</a:t>
                      </a:r>
                      <a:endParaRPr lang="ko-KR" altLang="en-US" sz="2200" dirty="0">
                        <a:latin typeface="Adobe Fan Heiti Std B" pitchFamily="34" charset="-128"/>
                        <a:ea typeface="08서울남산체 B" pitchFamily="18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556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Adobe Fan Heiti Std B" pitchFamily="34" charset="-128"/>
                          <a:ea typeface="Adobe Fan Heiti Std B" pitchFamily="34" charset="-128"/>
                          <a:cs typeface="Verdana" pitchFamily="34" charset="0"/>
                        </a:rPr>
                        <a:t> Watering trees</a:t>
                      </a:r>
                      <a:endParaRPr lang="ko-KR" altLang="en-US" sz="2000" dirty="0">
                        <a:latin typeface="Adobe Fan Heiti Std B" pitchFamily="34" charset="-128"/>
                        <a:ea typeface="08서울남산체 B" pitchFamily="18" charset="-127"/>
                        <a:cs typeface="Verdana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B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01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268760"/>
            <a:ext cx="91440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278160"/>
            <a:ext cx="8153400" cy="990600"/>
          </a:xfrm>
        </p:spPr>
        <p:txBody>
          <a:bodyPr>
            <a:noAutofit/>
          </a:bodyPr>
          <a:lstStyle/>
          <a:p>
            <a:r>
              <a:rPr lang="en-US" altLang="ko-KR" sz="3600" b="1" dirty="0" smtClean="0">
                <a:latin typeface="Adobe Fan Heiti Std B" pitchFamily="34" charset="-128"/>
                <a:ea typeface="Adobe Fan Heiti Std B" pitchFamily="34" charset="-128"/>
              </a:rPr>
              <a:t>Class for Tsunami effected Children</a:t>
            </a:r>
            <a:r>
              <a:rPr lang="ko-KR" altLang="en-US" sz="3600" b="1" dirty="0">
                <a:latin typeface="Adobe Fan Heiti Std B" pitchFamily="34" charset="-128"/>
              </a:rPr>
              <a:t/>
            </a:r>
            <a:br>
              <a:rPr lang="ko-KR" altLang="en-US" sz="3600" b="1" dirty="0">
                <a:latin typeface="Adobe Fan Heiti Std B" pitchFamily="34" charset="-128"/>
              </a:rPr>
            </a:br>
            <a:endParaRPr lang="ko-KR" altLang="en-US" sz="3600" dirty="0">
              <a:latin typeface="Adobe Fan Heiti Std B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635896" y="1600200"/>
            <a:ext cx="5508104" cy="51411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300" dirty="0" smtClean="0">
                <a:latin typeface="Adobe Fan Heiti Std B" pitchFamily="34" charset="-128"/>
                <a:ea typeface="Adobe Fan Heiti Std B" pitchFamily="34" charset="-128"/>
              </a:rPr>
              <a:t>Dividing </a:t>
            </a:r>
            <a:r>
              <a:rPr lang="en-US" altLang="ko-KR" sz="2300" dirty="0">
                <a:latin typeface="Adobe Fan Heiti Std B" pitchFamily="34" charset="-128"/>
                <a:ea typeface="Adobe Fan Heiti Std B" pitchFamily="34" charset="-128"/>
              </a:rPr>
              <a:t>into three groups</a:t>
            </a:r>
          </a:p>
          <a:p>
            <a:pPr marL="320040" lvl="1" indent="0">
              <a:buNone/>
            </a:pPr>
            <a:r>
              <a:rPr lang="en-US" altLang="ko-KR" sz="2300" dirty="0" smtClean="0">
                <a:latin typeface="Adobe Fan Heiti Std B" pitchFamily="34" charset="-128"/>
                <a:ea typeface="Adobe Fan Heiti Std B" pitchFamily="34" charset="-128"/>
              </a:rPr>
              <a:t> (Coloring Alphabets/ Master of </a:t>
            </a:r>
            <a:r>
              <a:rPr lang="en-US" altLang="ko-KR" sz="2300" dirty="0">
                <a:latin typeface="Adobe Fan Heiti Std B" pitchFamily="34" charset="-128"/>
                <a:ea typeface="Adobe Fan Heiti Std B" pitchFamily="34" charset="-128"/>
              </a:rPr>
              <a:t>Alphabets/ Studying </a:t>
            </a:r>
            <a:r>
              <a:rPr lang="en-US" altLang="ko-KR" sz="2300" dirty="0" smtClean="0">
                <a:latin typeface="Adobe Fan Heiti Std B" pitchFamily="34" charset="-128"/>
                <a:ea typeface="Adobe Fan Heiti Std B" pitchFamily="34" charset="-128"/>
              </a:rPr>
              <a:t>words and sentences)</a:t>
            </a:r>
            <a:endParaRPr lang="en-US" altLang="ko-KR" sz="2300" dirty="0">
              <a:latin typeface="Adobe Fan Heiti Std B" pitchFamily="34" charset="-128"/>
              <a:ea typeface="Adobe Fan Heiti Std B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2300" dirty="0">
                <a:latin typeface="Adobe Fan Heiti Std B" pitchFamily="34" charset="-128"/>
                <a:ea typeface="Adobe Fan Heiti Std B" pitchFamily="34" charset="-128"/>
              </a:rPr>
              <a:t>Conducting Environmental education and planting trees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2300" dirty="0">
                <a:latin typeface="Adobe Fan Heiti Std B" pitchFamily="34" charset="-128"/>
                <a:ea typeface="Adobe Fan Heiti Std B" pitchFamily="34" charset="-128"/>
              </a:rPr>
              <a:t>15 </a:t>
            </a:r>
            <a:r>
              <a:rPr lang="en-US" altLang="ko-KR" sz="2300" dirty="0" smtClean="0">
                <a:latin typeface="Adobe Fan Heiti Std B" pitchFamily="34" charset="-128"/>
                <a:ea typeface="Adobe Fan Heiti Std B" pitchFamily="34" charset="-128"/>
              </a:rPr>
              <a:t>minutes (</a:t>
            </a:r>
            <a:r>
              <a:rPr lang="en-US" altLang="ko-KR" sz="2300" dirty="0">
                <a:latin typeface="Adobe Fan Heiti Std B" pitchFamily="34" charset="-128"/>
                <a:ea typeface="Adobe Fan Heiti Std B" pitchFamily="34" charset="-128"/>
              </a:rPr>
              <a:t>Ice breaking</a:t>
            </a:r>
            <a:r>
              <a:rPr lang="en-US" altLang="ko-KR" sz="2300" dirty="0" smtClean="0">
                <a:latin typeface="Adobe Fan Heiti Std B" pitchFamily="34" charset="-128"/>
                <a:ea typeface="Adobe Fan Heiti Std B" pitchFamily="34" charset="-128"/>
              </a:rPr>
              <a:t>)</a:t>
            </a:r>
          </a:p>
          <a:p>
            <a:pPr marL="0" indent="0">
              <a:buNone/>
            </a:pPr>
            <a:r>
              <a:rPr lang="en-US" altLang="ko-KR" sz="2300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altLang="ko-KR" sz="2300" dirty="0" smtClean="0">
                <a:latin typeface="Adobe Fan Heiti Std B" pitchFamily="34" charset="-128"/>
                <a:ea typeface="Adobe Fan Heiti Std B" pitchFamily="34" charset="-128"/>
              </a:rPr>
              <a:t>     + </a:t>
            </a:r>
            <a:r>
              <a:rPr lang="en-US" altLang="ko-KR" sz="2300" dirty="0">
                <a:latin typeface="Adobe Fan Heiti Std B" pitchFamily="34" charset="-128"/>
                <a:ea typeface="Adobe Fan Heiti Std B" pitchFamily="34" charset="-128"/>
              </a:rPr>
              <a:t>5</a:t>
            </a:r>
            <a:r>
              <a:rPr lang="en-US" altLang="ko-KR" sz="2300" dirty="0" smtClean="0">
                <a:latin typeface="Adobe Fan Heiti Std B" pitchFamily="34" charset="-128"/>
                <a:ea typeface="Adobe Fan Heiti Std B" pitchFamily="34" charset="-128"/>
              </a:rPr>
              <a:t>5 minutes (Formal Class)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2300" dirty="0" smtClean="0">
                <a:latin typeface="Adobe Fan Heiti Std B" pitchFamily="34" charset="-128"/>
                <a:ea typeface="Adobe Fan Heiti Std B" pitchFamily="34" charset="-128"/>
              </a:rPr>
              <a:t>Awarding a prize to the children monthly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2300" dirty="0" smtClean="0">
                <a:latin typeface="Adobe Fan Heiti Std B" pitchFamily="34" charset="-128"/>
                <a:ea typeface="Adobe Fan Heiti Std B" pitchFamily="34" charset="-128"/>
              </a:rPr>
              <a:t>Putting a frame on the wall</a:t>
            </a:r>
            <a:endParaRPr lang="en-US" altLang="ko-KR" sz="2300" dirty="0">
              <a:latin typeface="Adobe Fan Heiti Std B" pitchFamily="34" charset="-128"/>
              <a:ea typeface="Adobe Fan Heiti Std B" pitchFamily="34" charset="-128"/>
            </a:endParaRPr>
          </a:p>
          <a:p>
            <a:pPr marL="1794510" lvl="4" indent="-285750">
              <a:buFont typeface="Wingdings" pitchFamily="2" charset="2"/>
              <a:buChar char="§"/>
            </a:pPr>
            <a:endParaRPr lang="en-US" altLang="ko-KR" dirty="0">
              <a:latin typeface="Adobe Fan Heiti Std B" pitchFamily="34" charset="-128"/>
              <a:ea typeface="Adobe Fan Heiti Std B" pitchFamily="34" charset="-128"/>
            </a:endParaRPr>
          </a:p>
          <a:p>
            <a:pPr marL="605790" lvl="1" indent="-285750">
              <a:buFont typeface="Wingdings" pitchFamily="2" charset="2"/>
              <a:buChar char="§"/>
            </a:pPr>
            <a:endParaRPr lang="ko-KR" altLang="en-US" dirty="0">
              <a:latin typeface="Adobe Fan Heiti Std B" pitchFamily="34" charset="-128"/>
            </a:endParaRPr>
          </a:p>
          <a:p>
            <a:endParaRPr lang="ko-KR" altLang="en-US" dirty="0">
              <a:latin typeface="Adobe Fan Heiti Std B" pitchFamily="34" charset="-128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884" y="1340768"/>
            <a:ext cx="3519776" cy="259228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16" y="4149080"/>
            <a:ext cx="3546794" cy="2485692"/>
          </a:xfrm>
          <a:prstGeom prst="rect">
            <a:avLst/>
          </a:prstGeom>
        </p:spPr>
      </p:pic>
      <p:graphicFrame>
        <p:nvGraphicFramePr>
          <p:cNvPr id="8" name="차트 7"/>
          <p:cNvGraphicFramePr/>
          <p:nvPr>
            <p:extLst>
              <p:ext uri="{D42A27DB-BD31-4B8C-83A1-F6EECF244321}">
                <p14:modId xmlns:p14="http://schemas.microsoft.com/office/powerpoint/2010/main" xmlns="" val="503155734"/>
              </p:ext>
            </p:extLst>
          </p:nvPr>
        </p:nvGraphicFramePr>
        <p:xfrm>
          <a:off x="609241" y="1516909"/>
          <a:ext cx="6572114" cy="4631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모서리가 둥근 직사각형 3"/>
          <p:cNvSpPr/>
          <p:nvPr/>
        </p:nvSpPr>
        <p:spPr>
          <a:xfrm>
            <a:off x="2665863" y="3588719"/>
            <a:ext cx="6264696" cy="3008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Evaluation:</a:t>
            </a:r>
          </a:p>
          <a:p>
            <a:r>
              <a:rPr lang="en-US" altLang="ko-KR" sz="24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- Easier </a:t>
            </a:r>
            <a:r>
              <a:rPr lang="en-US" altLang="ko-KR" sz="2400" dirty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to conduct </a:t>
            </a:r>
          </a:p>
          <a:p>
            <a:r>
              <a:rPr lang="en-US" altLang="ko-KR" sz="24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- Suitable </a:t>
            </a:r>
            <a:r>
              <a:rPr lang="en-US" altLang="ko-KR" sz="2400" dirty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place for class</a:t>
            </a:r>
          </a:p>
          <a:p>
            <a:r>
              <a:rPr lang="en-US" altLang="ko-KR" sz="24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- Happy </a:t>
            </a:r>
            <a:r>
              <a:rPr lang="en-US" altLang="ko-KR" sz="2400" dirty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to see </a:t>
            </a:r>
            <a:r>
              <a:rPr lang="en-US" altLang="ko-KR" sz="24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children</a:t>
            </a:r>
            <a:r>
              <a:rPr lang="en-US" altLang="ko-KR" sz="2400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’</a:t>
            </a:r>
            <a:r>
              <a:rPr lang="en-US" altLang="ko-KR" sz="24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s </a:t>
            </a:r>
            <a:r>
              <a:rPr lang="en-US" altLang="ko-KR" sz="2400" dirty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Improving </a:t>
            </a:r>
            <a:endParaRPr lang="ko-KR" altLang="ko-KR" sz="2400" dirty="0">
              <a:solidFill>
                <a:schemeClr val="bg1"/>
              </a:solidFill>
              <a:latin typeface="Adobe Fan Heiti Std B" pitchFamily="34" charset="-128"/>
            </a:endParaRPr>
          </a:p>
          <a:p>
            <a:r>
              <a:rPr lang="en-US" altLang="ko-KR" sz="24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- Hope </a:t>
            </a:r>
            <a:r>
              <a:rPr lang="en-US" altLang="ko-KR" sz="2400" dirty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to continue the class </a:t>
            </a:r>
          </a:p>
          <a:p>
            <a:r>
              <a:rPr lang="en-US" altLang="ko-KR" sz="24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- Providing </a:t>
            </a:r>
            <a:r>
              <a:rPr lang="en-US" altLang="ko-KR" sz="2400" dirty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some programs for those who do not attend English class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586495" y="943517"/>
            <a:ext cx="8546356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-25066" y="943517"/>
            <a:ext cx="539552" cy="216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8296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D2 - video-2012-10-08-16-15-50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752599" y="1600200"/>
            <a:ext cx="5960533" cy="400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119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1268760"/>
            <a:ext cx="91440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11561" y="3360404"/>
            <a:ext cx="8546356" cy="108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3360404"/>
            <a:ext cx="539552" cy="108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484704" y="762000"/>
            <a:ext cx="56592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buFont typeface="Wingdings" pitchFamily="2" charset="2"/>
              <a:buChar char="§"/>
            </a:pPr>
            <a:r>
              <a:rPr lang="en-US" altLang="ko-KR" sz="2000" dirty="0" smtClean="0">
                <a:latin typeface="Adobe Fan Heiti Std B" pitchFamily="34" charset="-128"/>
                <a:ea typeface="Adobe Fan Heiti Std B" pitchFamily="34" charset="-128"/>
              </a:rPr>
              <a:t> Setting</a:t>
            </a:r>
            <a:r>
              <a:rPr lang="ko-KR" altLang="ko-KR" sz="2000" dirty="0" smtClean="0">
                <a:latin typeface="Adobe Fan Heiti Std B" pitchFamily="34" charset="-128"/>
              </a:rPr>
              <a:t> </a:t>
            </a:r>
            <a:r>
              <a:rPr lang="en-US" altLang="ko-KR" sz="2000" dirty="0" smtClean="0">
                <a:latin typeface="Adobe Fan Heiti Std B" pitchFamily="34" charset="-128"/>
                <a:ea typeface="Adobe Fan Heiti Std B" pitchFamily="34" charset="-128"/>
              </a:rPr>
              <a:t>a </a:t>
            </a:r>
            <a:r>
              <a:rPr lang="ko-KR" altLang="ko-KR" sz="2000" dirty="0" smtClean="0">
                <a:latin typeface="Adobe Fan Heiti Std B" pitchFamily="34" charset="-128"/>
              </a:rPr>
              <a:t>monthly </a:t>
            </a:r>
            <a:r>
              <a:rPr lang="ko-KR" altLang="ko-KR" sz="2000" dirty="0">
                <a:latin typeface="Adobe Fan Heiti Std B" pitchFamily="34" charset="-128"/>
              </a:rPr>
              <a:t>topic </a:t>
            </a:r>
            <a:endParaRPr lang="en-US" altLang="ko-KR" sz="2000" dirty="0" smtClean="0">
              <a:latin typeface="Adobe Fan Heiti Std B" pitchFamily="34" charset="-128"/>
              <a:ea typeface="Adobe Fan Heiti Std B" pitchFamily="34" charset="-128"/>
            </a:endParaRPr>
          </a:p>
          <a:p>
            <a:pPr latinLnBrk="0"/>
            <a:r>
              <a:rPr lang="en-US" altLang="ko-KR" sz="2000" dirty="0" smtClean="0">
                <a:latin typeface="Adobe Fan Heiti Std B" pitchFamily="34" charset="-128"/>
                <a:ea typeface="Adobe Fan Heiti Std B" pitchFamily="34" charset="-128"/>
              </a:rPr>
              <a:t>    </a:t>
            </a:r>
            <a:r>
              <a:rPr lang="ko-KR" altLang="ko-KR" dirty="0" smtClean="0">
                <a:latin typeface="Adobe Fan Heiti Std B" pitchFamily="34" charset="-128"/>
              </a:rPr>
              <a:t>( </a:t>
            </a:r>
            <a:r>
              <a:rPr lang="ko-KR" altLang="ko-KR" dirty="0">
                <a:latin typeface="Adobe Fan Heiti Std B" pitchFamily="34" charset="-128"/>
              </a:rPr>
              <a:t>Sep: 'We' / Oct: 'End poverty' / Nov: 'Village' )</a:t>
            </a:r>
            <a:endParaRPr lang="ko-KR" altLang="ko-KR" sz="2000" dirty="0">
              <a:latin typeface="Adobe Fan Heiti Std B" pitchFamily="34" charset="-128"/>
            </a:endParaRPr>
          </a:p>
          <a:p>
            <a:pPr latinLnBrk="0">
              <a:buFont typeface="Wingdings" pitchFamily="2" charset="2"/>
              <a:buChar char="§"/>
            </a:pPr>
            <a:r>
              <a:rPr lang="en-US" altLang="ko-KR" sz="2000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ko-KR" altLang="ko-KR" sz="2000" dirty="0" smtClean="0">
                <a:latin typeface="Adobe Fan Heiti Std B" pitchFamily="34" charset="-128"/>
              </a:rPr>
              <a:t>Conducting art, music</a:t>
            </a:r>
            <a:r>
              <a:rPr lang="en-US" altLang="ko-KR" sz="2000" dirty="0" smtClean="0">
                <a:latin typeface="Adobe Fan Heiti Std B" pitchFamily="34" charset="-128"/>
                <a:ea typeface="Adobe Fan Heiti Std B" pitchFamily="34" charset="-128"/>
              </a:rPr>
              <a:t> and </a:t>
            </a:r>
            <a:r>
              <a:rPr lang="ko-KR" altLang="ko-KR" sz="2000" dirty="0" smtClean="0">
                <a:latin typeface="Adobe Fan Heiti Std B" pitchFamily="34" charset="-128"/>
              </a:rPr>
              <a:t>environment </a:t>
            </a:r>
            <a:endParaRPr lang="en-US" altLang="ko-KR" sz="2000" dirty="0">
              <a:latin typeface="Adobe Fan Heiti Std B" pitchFamily="34" charset="-128"/>
            </a:endParaRPr>
          </a:p>
          <a:p>
            <a:pPr latinLnBrk="0"/>
            <a:r>
              <a:rPr lang="en-US" altLang="ko-KR" sz="2000" dirty="0" smtClean="0">
                <a:latin typeface="Adobe Fan Heiti Std B" pitchFamily="34" charset="-128"/>
              </a:rPr>
              <a:t>    </a:t>
            </a:r>
            <a:r>
              <a:rPr lang="ko-KR" altLang="ko-KR" sz="2000" dirty="0" smtClean="0">
                <a:latin typeface="Adobe Fan Heiti Std B" pitchFamily="34" charset="-128"/>
              </a:rPr>
              <a:t>education programs</a:t>
            </a:r>
          </a:p>
          <a:p>
            <a:pPr latinLnBrk="0">
              <a:buFont typeface="Wingdings" pitchFamily="2" charset="2"/>
              <a:buChar char="§"/>
            </a:pPr>
            <a:r>
              <a:rPr lang="en-US" altLang="ko-KR" sz="2000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ko-KR" altLang="ko-KR" sz="2000" dirty="0" smtClean="0">
                <a:latin typeface="Adobe Fan Heiti Std B" pitchFamily="34" charset="-128"/>
              </a:rPr>
              <a:t>Dividing </a:t>
            </a:r>
            <a:r>
              <a:rPr lang="ko-KR" altLang="ko-KR" sz="2000" dirty="0">
                <a:latin typeface="Adobe Fan Heiti Std B" pitchFamily="34" charset="-128"/>
              </a:rPr>
              <a:t>2 classes: under 5 years of age </a:t>
            </a:r>
            <a:r>
              <a:rPr lang="ko-KR" altLang="ko-KR" sz="2000" dirty="0" smtClean="0">
                <a:latin typeface="Adobe Fan Heiti Std B" pitchFamily="34" charset="-128"/>
              </a:rPr>
              <a:t>/</a:t>
            </a:r>
            <a:endParaRPr lang="en-US" altLang="ko-KR" sz="2000" dirty="0" smtClean="0">
              <a:latin typeface="Adobe Fan Heiti Std B" pitchFamily="34" charset="-128"/>
            </a:endParaRPr>
          </a:p>
          <a:p>
            <a:pPr latinLnBrk="0"/>
            <a:r>
              <a:rPr lang="en-US" altLang="ko-KR" sz="2000" dirty="0">
                <a:latin typeface="Adobe Fan Heiti Std B" pitchFamily="34" charset="-128"/>
              </a:rPr>
              <a:t> </a:t>
            </a:r>
            <a:r>
              <a:rPr lang="en-US" altLang="ko-KR" sz="2000" dirty="0" smtClean="0">
                <a:latin typeface="Adobe Fan Heiti Std B" pitchFamily="34" charset="-128"/>
              </a:rPr>
              <a:t>   </a:t>
            </a:r>
            <a:r>
              <a:rPr lang="ko-KR" altLang="ko-KR" sz="2000" dirty="0" smtClean="0">
                <a:latin typeface="Adobe Fan Heiti Std B" pitchFamily="34" charset="-128"/>
              </a:rPr>
              <a:t>6~10 </a:t>
            </a:r>
            <a:r>
              <a:rPr lang="ko-KR" altLang="ko-KR" sz="2000" dirty="0">
                <a:latin typeface="Adobe Fan Heiti Std B" pitchFamily="34" charset="-128"/>
              </a:rPr>
              <a:t>years of 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1400" y="76200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err="1" smtClean="0">
                <a:latin typeface="Adobe Fan Heiti Std B" pitchFamily="34" charset="-128"/>
                <a:ea typeface="Adobe Fan Heiti Std B" pitchFamily="34" charset="-128"/>
              </a:rPr>
              <a:t>Digorolla</a:t>
            </a:r>
            <a:r>
              <a:rPr lang="en-US" altLang="ko-KR" sz="3200" b="1" dirty="0" smtClean="0">
                <a:latin typeface="Adobe Fan Heiti Std B" pitchFamily="34" charset="-128"/>
                <a:ea typeface="Adobe Fan Heiti Std B" pitchFamily="34" charset="-128"/>
              </a:rPr>
              <a:t> class</a:t>
            </a:r>
            <a:endParaRPr lang="ko-KR" altLang="en-US" sz="3200" b="1" dirty="0">
              <a:latin typeface="Adobe Fan Heiti Std B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659" y="4572000"/>
            <a:ext cx="556214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buFont typeface="Wingdings" pitchFamily="2" charset="2"/>
              <a:buChar char="§"/>
            </a:pPr>
            <a:r>
              <a:rPr lang="en-US" altLang="ko-KR" sz="2000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ko-KR" altLang="ko-KR" sz="2000" dirty="0" smtClean="0">
                <a:latin typeface="Adobe Fan Heiti Std B" pitchFamily="34" charset="-128"/>
              </a:rPr>
              <a:t>Total of 7 times distribuing at Diabetic clinic in Lunawa, 4 times not distribu</a:t>
            </a:r>
            <a:r>
              <a:rPr lang="en-US" altLang="ko-KR" sz="2000" dirty="0" smtClean="0">
                <a:latin typeface="Adobe Fan Heiti Std B" pitchFamily="34" charset="-128"/>
              </a:rPr>
              <a:t>t</a:t>
            </a:r>
            <a:r>
              <a:rPr lang="ko-KR" altLang="ko-KR" sz="2000" dirty="0" smtClean="0">
                <a:latin typeface="Adobe Fan Heiti Std B" pitchFamily="34" charset="-128"/>
              </a:rPr>
              <a:t>ing (because of bad weather, going to Colombo for visa, 2nd trip)</a:t>
            </a:r>
          </a:p>
          <a:p>
            <a:pPr latinLnBrk="0">
              <a:buFont typeface="Wingdings" pitchFamily="2" charset="2"/>
              <a:buChar char="§"/>
            </a:pPr>
            <a:r>
              <a:rPr lang="en-US" altLang="ko-KR" sz="2000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ko-KR" altLang="ko-KR" sz="2000" dirty="0" smtClean="0">
                <a:latin typeface="Adobe Fan Heiti Std B" pitchFamily="34" charset="-128"/>
              </a:rPr>
              <a:t>Distributing </a:t>
            </a:r>
            <a:r>
              <a:rPr lang="en-US" altLang="ko-KR" sz="2000" dirty="0" smtClean="0">
                <a:latin typeface="Adobe Fan Heiti Std B" pitchFamily="34" charset="-128"/>
                <a:ea typeface="Adobe Fan Heiti Std B" pitchFamily="34" charset="-128"/>
              </a:rPr>
              <a:t>some </a:t>
            </a:r>
            <a:r>
              <a:rPr lang="ko-KR" altLang="ko-KR" sz="2000" dirty="0" smtClean="0">
                <a:latin typeface="Adobe Fan Heiti Std B" pitchFamily="34" charset="-128"/>
              </a:rPr>
              <a:t>herbal drink at Ayurvedic clinic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altLang="ko-KR" sz="2000" dirty="0" smtClean="0">
              <a:latin typeface="Adobe Fan Heiti Std B" pitchFamily="34" charset="-128"/>
              <a:ea typeface="Adobe Fan Heiti Std B" pitchFamily="34" charset="-128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ko-KR" altLang="en-US" sz="2000" dirty="0">
              <a:latin typeface="Adobe Fan Heiti Std B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22359" y="3494283"/>
            <a:ext cx="5088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atin typeface="Adobe Fan Heiti Std B" pitchFamily="34" charset="-128"/>
                <a:ea typeface="Adobe Fan Heiti Std B" pitchFamily="34" charset="-128"/>
              </a:rPr>
              <a:t>Distributing herbal </a:t>
            </a:r>
            <a:r>
              <a:rPr lang="en-US" altLang="ko-KR" sz="3200" b="1" dirty="0">
                <a:latin typeface="Adobe Fan Heiti Std B" pitchFamily="34" charset="-128"/>
                <a:ea typeface="Adobe Fan Heiti Std B" pitchFamily="34" charset="-128"/>
              </a:rPr>
              <a:t>d</a:t>
            </a:r>
            <a:r>
              <a:rPr lang="en-US" altLang="ko-KR" sz="3200" b="1" dirty="0" smtClean="0">
                <a:latin typeface="Adobe Fan Heiti Std B" pitchFamily="34" charset="-128"/>
                <a:ea typeface="Adobe Fan Heiti Std B" pitchFamily="34" charset="-128"/>
              </a:rPr>
              <a:t>rinks</a:t>
            </a:r>
            <a:endParaRPr lang="ko-KR" altLang="en-US" sz="3200" b="1" dirty="0">
              <a:latin typeface="Adobe Fan Heiti Std B" pitchFamily="34" charset="-128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3581400" y="762000"/>
            <a:ext cx="5486400" cy="22098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/>
            <a:r>
              <a:rPr lang="en-US" altLang="ko-KR" sz="24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Evaluation:</a:t>
            </a:r>
          </a:p>
          <a:p>
            <a:pPr latinLnBrk="0"/>
            <a:r>
              <a:rPr lang="en-US" altLang="ko-KR" sz="2400" dirty="0" smtClean="0">
                <a:solidFill>
                  <a:schemeClr val="bg1"/>
                </a:solidFill>
                <a:latin typeface="Adobe Fan Heiti Std B" pitchFamily="34" charset="-128"/>
              </a:rPr>
              <a:t>- </a:t>
            </a:r>
            <a:r>
              <a:rPr lang="ko-KR" altLang="ko-KR" sz="2400" dirty="0" smtClean="0">
                <a:solidFill>
                  <a:schemeClr val="bg1"/>
                </a:solidFill>
                <a:latin typeface="Adobe Fan Heiti Std B" pitchFamily="34" charset="-128"/>
              </a:rPr>
              <a:t>The </a:t>
            </a:r>
            <a:r>
              <a:rPr lang="ko-KR" altLang="ko-KR" sz="2400" dirty="0">
                <a:solidFill>
                  <a:schemeClr val="bg1"/>
                </a:solidFill>
                <a:latin typeface="Adobe Fan Heiti Std B" pitchFamily="34" charset="-128"/>
              </a:rPr>
              <a:t>hardest class </a:t>
            </a:r>
            <a:endParaRPr lang="en-US" altLang="ko-KR" sz="2400" dirty="0" smtClean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latinLnBrk="0"/>
            <a:r>
              <a:rPr lang="en-US" altLang="ko-KR" sz="24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 b</a:t>
            </a:r>
            <a:r>
              <a:rPr lang="ko-KR" altLang="ko-KR" sz="2400" dirty="0" smtClean="0">
                <a:solidFill>
                  <a:schemeClr val="bg1"/>
                </a:solidFill>
                <a:latin typeface="Adobe Fan Heiti Std B" pitchFamily="34" charset="-128"/>
              </a:rPr>
              <a:t>ecause </a:t>
            </a:r>
            <a:r>
              <a:rPr lang="ko-KR" altLang="ko-KR" sz="2400" dirty="0">
                <a:solidFill>
                  <a:schemeClr val="bg1"/>
                </a:solidFill>
                <a:latin typeface="Adobe Fan Heiti Std B" pitchFamily="34" charset="-128"/>
              </a:rPr>
              <a:t>of uncontrol</a:t>
            </a:r>
            <a:r>
              <a:rPr lang="en-US" altLang="ko-KR" sz="2400" dirty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led</a:t>
            </a:r>
            <a:r>
              <a:rPr lang="ko-KR" altLang="ko-KR" sz="2400" dirty="0">
                <a:solidFill>
                  <a:schemeClr val="bg1"/>
                </a:solidFill>
                <a:latin typeface="Adobe Fan Heiti Std B" pitchFamily="34" charset="-128"/>
              </a:rPr>
              <a:t> children</a:t>
            </a:r>
          </a:p>
          <a:p>
            <a:pPr latinLnBrk="0"/>
            <a:r>
              <a:rPr lang="en-US" altLang="ko-KR" sz="2400" dirty="0" smtClean="0">
                <a:solidFill>
                  <a:schemeClr val="bg1"/>
                </a:solidFill>
                <a:latin typeface="Adobe Fan Heiti Std B" pitchFamily="34" charset="-128"/>
              </a:rPr>
              <a:t>- </a:t>
            </a:r>
            <a:r>
              <a:rPr lang="ko-KR" altLang="ko-KR" sz="2400" dirty="0" smtClean="0">
                <a:solidFill>
                  <a:schemeClr val="bg1"/>
                </a:solidFill>
                <a:latin typeface="Adobe Fan Heiti Std B" pitchFamily="34" charset="-128"/>
              </a:rPr>
              <a:t>Difficult </a:t>
            </a:r>
            <a:r>
              <a:rPr lang="ko-KR" altLang="ko-KR" sz="2400" dirty="0">
                <a:solidFill>
                  <a:schemeClr val="bg1"/>
                </a:solidFill>
                <a:latin typeface="Adobe Fan Heiti Std B" pitchFamily="34" charset="-128"/>
              </a:rPr>
              <a:t>to </a:t>
            </a:r>
            <a:r>
              <a:rPr lang="en-US" altLang="ko-KR" sz="2400" dirty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give them a lesson</a:t>
            </a:r>
            <a:endParaRPr lang="ko-KR" altLang="en-US" sz="2400" dirty="0">
              <a:solidFill>
                <a:schemeClr val="bg1"/>
              </a:solidFill>
              <a:latin typeface="Adobe Fan Heiti Std B" pitchFamily="34" charset="-128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34" b="13160"/>
          <a:stretch/>
        </p:blipFill>
        <p:spPr>
          <a:xfrm>
            <a:off x="169708" y="152400"/>
            <a:ext cx="3259291" cy="30627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9" r="10054"/>
          <a:stretch/>
        </p:blipFill>
        <p:spPr bwMode="auto">
          <a:xfrm>
            <a:off x="169709" y="3645024"/>
            <a:ext cx="318309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모서리가 둥근 직사각형 1"/>
          <p:cNvSpPr/>
          <p:nvPr/>
        </p:nvSpPr>
        <p:spPr>
          <a:xfrm>
            <a:off x="3505200" y="4267200"/>
            <a:ext cx="5486400" cy="25908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/>
            <a:r>
              <a:rPr lang="en-US" altLang="ko-KR" sz="22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Evaluation: </a:t>
            </a:r>
            <a:r>
              <a:rPr lang="ko-KR" altLang="ko-KR" sz="2200" dirty="0" smtClean="0">
                <a:solidFill>
                  <a:schemeClr val="bg1"/>
                </a:solidFill>
                <a:latin typeface="Adobe Fan Heiti Std B" pitchFamily="34" charset="-128"/>
              </a:rPr>
              <a:t>Want to modify this project</a:t>
            </a:r>
          </a:p>
          <a:p>
            <a:pPr latinLnBrk="0"/>
            <a:r>
              <a:rPr lang="en-US" altLang="ko-KR" sz="22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Problem:</a:t>
            </a:r>
          </a:p>
          <a:p>
            <a:pPr latinLnBrk="0"/>
            <a:r>
              <a:rPr lang="en-US" altLang="ko-KR" sz="22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1)No sustainable relationship</a:t>
            </a:r>
            <a:endParaRPr lang="en-US" altLang="ko-KR" sz="2200" dirty="0" smtClean="0">
              <a:solidFill>
                <a:schemeClr val="bg1"/>
              </a:solidFill>
              <a:latin typeface="Adobe Fan Heiti Std B" pitchFamily="34" charset="-128"/>
            </a:endParaRPr>
          </a:p>
          <a:p>
            <a:pPr latinLnBrk="0"/>
            <a:r>
              <a:rPr lang="en-US" altLang="ko-KR" sz="22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2</a:t>
            </a:r>
            <a:r>
              <a:rPr lang="ko-KR" altLang="ko-KR" sz="2200" dirty="0" smtClean="0">
                <a:solidFill>
                  <a:schemeClr val="bg1"/>
                </a:solidFill>
                <a:latin typeface="Adobe Fan Heiti Std B" pitchFamily="34" charset="-128"/>
              </a:rPr>
              <a:t>) </a:t>
            </a:r>
            <a:r>
              <a:rPr lang="en-US" altLang="ko-KR" sz="22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No rewarding compared to the effort and time we prepared</a:t>
            </a:r>
            <a:endParaRPr lang="en-US" altLang="ko-KR" sz="22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13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268760"/>
            <a:ext cx="91440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11561" y="3360404"/>
            <a:ext cx="8546356" cy="108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3360404"/>
            <a:ext cx="539552" cy="108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733800" y="685800"/>
            <a:ext cx="54757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 Conducting once in three weeks </a:t>
            </a:r>
          </a:p>
          <a:p>
            <a:pPr>
              <a:lnSpc>
                <a:spcPct val="120000"/>
              </a:lnSpc>
            </a:pPr>
            <a:r>
              <a:rPr lang="en-US" altLang="ko-KR" sz="20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 - Grow intimate with Youth club</a:t>
            </a:r>
          </a:p>
          <a:p>
            <a:pPr>
              <a:lnSpc>
                <a:spcPct val="120000"/>
              </a:lnSpc>
            </a:pPr>
            <a:r>
              <a:rPr lang="en-US" altLang="ko-KR" sz="20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 - Education about environment and</a:t>
            </a:r>
          </a:p>
          <a:p>
            <a:pPr>
              <a:lnSpc>
                <a:spcPct val="120000"/>
              </a:lnSpc>
            </a:pPr>
            <a:r>
              <a:rPr lang="en-US" altLang="ko-KR" sz="20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   making recycling things</a:t>
            </a:r>
          </a:p>
          <a:p>
            <a:pPr>
              <a:lnSpc>
                <a:spcPct val="120000"/>
              </a:lnSpc>
            </a:pPr>
            <a:r>
              <a:rPr lang="en-US" altLang="ko-KR" sz="2000" dirty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US" altLang="ko-KR" sz="20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- If the world were a village of</a:t>
            </a:r>
          </a:p>
          <a:p>
            <a:pPr>
              <a:lnSpc>
                <a:spcPct val="120000"/>
              </a:lnSpc>
            </a:pPr>
            <a:r>
              <a:rPr lang="en-US" altLang="ko-KR" sz="20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   100 people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77429" y="76200"/>
            <a:ext cx="2204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atin typeface="Adobe Fan Heiti Std B" pitchFamily="34" charset="-128"/>
                <a:ea typeface="Adobe Fan Heiti Std B" pitchFamily="34" charset="-128"/>
              </a:rPr>
              <a:t>Youth club</a:t>
            </a:r>
            <a:endParaRPr lang="ko-KR" altLang="en-US" sz="3200" b="1" dirty="0">
              <a:latin typeface="Adobe Fan Heiti Std B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3992701"/>
            <a:ext cx="5425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sz="2000" dirty="0" smtClean="0">
                <a:latin typeface="Adobe Fan Heiti Std B" pitchFamily="34" charset="-128"/>
                <a:ea typeface="Adobe Fan Heiti Std B" pitchFamily="34" charset="-128"/>
                <a:cs typeface="Calibri" pitchFamily="34" charset="0"/>
              </a:rPr>
              <a:t>Regular class</a:t>
            </a:r>
          </a:p>
          <a:p>
            <a:pPr marL="285750" indent="-285750"/>
            <a:r>
              <a:rPr lang="en-US" altLang="ko-KR" sz="2000" dirty="0" smtClean="0">
                <a:latin typeface="Adobe Fan Heiti Std B" pitchFamily="34" charset="-128"/>
                <a:ea typeface="Adobe Fan Heiti Std B" pitchFamily="34" charset="-128"/>
                <a:cs typeface="Calibri" pitchFamily="34" charset="0"/>
              </a:rPr>
              <a:t>  - Fixed attendance : 2 students came</a:t>
            </a:r>
          </a:p>
          <a:p>
            <a:r>
              <a:rPr lang="en-US" altLang="ko-KR" sz="2000" dirty="0" smtClean="0">
                <a:latin typeface="Adobe Fan Heiti Std B" pitchFamily="34" charset="-128"/>
                <a:ea typeface="Adobe Fan Heiti Std B" pitchFamily="34" charset="-128"/>
                <a:cs typeface="Calibri" pitchFamily="34" charset="0"/>
              </a:rPr>
              <a:t>     (maximum attendance : 4 students)</a:t>
            </a:r>
            <a:endParaRPr lang="en-US" altLang="ko-KR" sz="2000" dirty="0">
              <a:latin typeface="Adobe Fan Heiti Std B" pitchFamily="34" charset="-128"/>
              <a:ea typeface="Adobe Fan Heiti Std B" pitchFamily="34" charset="-128"/>
              <a:cs typeface="Calibri" pitchFamily="34" charset="0"/>
            </a:endParaRPr>
          </a:p>
          <a:p>
            <a:pPr marL="285750" indent="-285750"/>
            <a:r>
              <a:rPr lang="en-US" altLang="ko-KR" sz="2000" dirty="0" smtClean="0">
                <a:latin typeface="Adobe Fan Heiti Std B" pitchFamily="34" charset="-128"/>
                <a:ea typeface="Adobe Fan Heiti Std B" pitchFamily="34" charset="-128"/>
                <a:cs typeface="Calibri" pitchFamily="34" charset="0"/>
              </a:rPr>
              <a:t>  - Teaching letters, dialog for daily conversation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2000" dirty="0" smtClean="0">
                <a:latin typeface="Adobe Fan Heiti Std B" pitchFamily="34" charset="-128"/>
                <a:ea typeface="Adobe Fan Heiti Std B" pitchFamily="34" charset="-128"/>
                <a:cs typeface="Calibri" pitchFamily="34" charset="0"/>
              </a:rPr>
              <a:t>Special class - Korean examination class for two men : Conducted for two weeks</a:t>
            </a:r>
          </a:p>
          <a:p>
            <a:endParaRPr lang="en-US" altLang="ko-KR" sz="2000" dirty="0" smtClean="0">
              <a:latin typeface="Adobe Fan Heiti Std B" pitchFamily="34" charset="-128"/>
              <a:ea typeface="Adobe Fan Heiti Std B" pitchFamily="34" charset="-128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9017" y="3515380"/>
            <a:ext cx="4215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atin typeface="Adobe Fan Heiti Std B" pitchFamily="34" charset="-128"/>
                <a:ea typeface="Adobe Fan Heiti Std B" pitchFamily="34" charset="-128"/>
              </a:rPr>
              <a:t>Korean class</a:t>
            </a:r>
            <a:endParaRPr lang="ko-KR" altLang="en-US" sz="3200" b="1" dirty="0">
              <a:latin typeface="Adobe Fan Heiti Std B" pitchFamily="34" charset="-128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703492" y="652573"/>
            <a:ext cx="5334000" cy="254782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Evaluation:</a:t>
            </a:r>
          </a:p>
          <a:p>
            <a:r>
              <a:rPr lang="en-US" altLang="ko-KR" sz="24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- Successful effort to close with</a:t>
            </a:r>
          </a:p>
          <a:p>
            <a:r>
              <a:rPr lang="en-US" altLang="ko-KR" sz="2400" dirty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 youth club</a:t>
            </a:r>
          </a:p>
          <a:p>
            <a:r>
              <a:rPr lang="en-US" altLang="ko-KR" sz="24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- Active participation</a:t>
            </a:r>
            <a:endParaRPr lang="en-US" altLang="ko-KR" sz="24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694393" y="4038600"/>
            <a:ext cx="5334000" cy="2667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6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Evaluation :</a:t>
            </a:r>
          </a:p>
          <a:p>
            <a:r>
              <a:rPr lang="en-US" altLang="ko-KR" sz="26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- Hope to have more students</a:t>
            </a:r>
          </a:p>
        </p:txBody>
      </p:sp>
      <p:pic>
        <p:nvPicPr>
          <p:cNvPr id="14" name="Picture 13" descr="SDIM2674.JPG"/>
          <p:cNvPicPr>
            <a:picLocks noChangeAspect="1"/>
          </p:cNvPicPr>
          <p:nvPr/>
        </p:nvPicPr>
        <p:blipFill>
          <a:blip r:embed="rId3" cstate="print"/>
          <a:srcRect r="23333"/>
          <a:stretch>
            <a:fillRect/>
          </a:stretch>
        </p:blipFill>
        <p:spPr>
          <a:xfrm>
            <a:off x="76200" y="152400"/>
            <a:ext cx="3505200" cy="3048000"/>
          </a:xfrm>
          <a:prstGeom prst="rect">
            <a:avLst/>
          </a:prstGeom>
        </p:spPr>
      </p:pic>
      <p:pic>
        <p:nvPicPr>
          <p:cNvPr id="18" name="Picture 17" descr="SDIM1666.JPG"/>
          <p:cNvPicPr>
            <a:picLocks noChangeAspect="1"/>
          </p:cNvPicPr>
          <p:nvPr/>
        </p:nvPicPr>
        <p:blipFill>
          <a:blip r:embed="rId4" cstate="print"/>
          <a:srcRect r="25203"/>
          <a:stretch>
            <a:fillRect/>
          </a:stretch>
        </p:blipFill>
        <p:spPr>
          <a:xfrm>
            <a:off x="76200" y="3581400"/>
            <a:ext cx="3505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703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268760"/>
            <a:ext cx="91440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11561" y="3360404"/>
            <a:ext cx="8546356" cy="108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3360404"/>
            <a:ext cx="539552" cy="108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657600" y="609600"/>
            <a:ext cx="5562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0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  For YMCA member</a:t>
            </a:r>
          </a:p>
          <a:p>
            <a:pPr>
              <a:buFontTx/>
              <a:buChar char="-"/>
            </a:pPr>
            <a:r>
              <a:rPr lang="en-US" altLang="ko-KR" sz="20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Crisis of maintenance : low attendance</a:t>
            </a:r>
          </a:p>
          <a:p>
            <a:r>
              <a:rPr lang="en-US" altLang="ko-KR" sz="20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 (one or nobody) 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20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  For Children</a:t>
            </a:r>
          </a:p>
          <a:p>
            <a:r>
              <a:rPr lang="en-US" altLang="ko-KR" sz="2000" dirty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US" altLang="ko-KR" sz="20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- Teaching Kicks and </a:t>
            </a:r>
            <a:r>
              <a:rPr lang="en-US" altLang="ko-KR" sz="2000" dirty="0" err="1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Poomsae</a:t>
            </a:r>
            <a:endParaRPr lang="en-US" altLang="ko-KR" sz="2000" dirty="0" smtClean="0"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  <a:p>
            <a:r>
              <a:rPr lang="en-US" altLang="ko-KR" sz="2000" dirty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US" altLang="ko-KR" sz="20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- Giving a present to child who attend well</a:t>
            </a:r>
          </a:p>
          <a:p>
            <a:r>
              <a:rPr lang="en-US" altLang="ko-KR" sz="20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   and pass some test </a:t>
            </a:r>
          </a:p>
          <a:p>
            <a:endParaRPr lang="en-US" altLang="ko-KR" sz="1600" dirty="0" smtClean="0">
              <a:solidFill>
                <a:schemeClr val="accent4">
                  <a:lumMod val="7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86380"/>
            <a:ext cx="2943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atin typeface="Adobe Fan Heiti Std B" pitchFamily="34" charset="-128"/>
                <a:ea typeface="Adobe Fan Heiti Std B" pitchFamily="34" charset="-128"/>
              </a:rPr>
              <a:t>Taekwondo class</a:t>
            </a:r>
            <a:endParaRPr lang="ko-KR" altLang="en-US" sz="2800" b="1" dirty="0">
              <a:latin typeface="Adobe Fan Heiti Std B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4104144"/>
            <a:ext cx="5791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sz="24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Drawing </a:t>
            </a:r>
            <a:r>
              <a:rPr lang="en-US" altLang="ko-KR" sz="2400" dirty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p</a:t>
            </a:r>
            <a:r>
              <a:rPr lang="en-US" altLang="ko-KR" sz="24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ictures, cooperation activities, environment education, </a:t>
            </a:r>
          </a:p>
          <a:p>
            <a:pPr marL="285750" indent="-285750"/>
            <a:r>
              <a:rPr lang="en-US" altLang="ko-KR" sz="24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    </a:t>
            </a:r>
            <a:r>
              <a:rPr lang="en-US" altLang="ko-KR" sz="2400" dirty="0" err="1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orgami</a:t>
            </a:r>
            <a:r>
              <a:rPr lang="en-US" altLang="ko-KR" sz="24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class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24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Giving educational things to the children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24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Conducting class by twice a month rotation with Sampath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57600" y="3591580"/>
            <a:ext cx="4215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Adobe Fan Heiti Std B" pitchFamily="34" charset="-128"/>
                <a:ea typeface="Adobe Fan Heiti Std B" pitchFamily="34" charset="-128"/>
              </a:rPr>
              <a:t>Children club</a:t>
            </a:r>
            <a:endParaRPr lang="ko-KR" altLang="en-US" sz="2800" b="1" dirty="0">
              <a:latin typeface="Adobe Fan Heiti Std B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947" y="129280"/>
            <a:ext cx="3402253" cy="308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947" y="3622413"/>
            <a:ext cx="3402253" cy="3033410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/>
        </p:nvSpPr>
        <p:spPr>
          <a:xfrm>
            <a:off x="3657600" y="4191000"/>
            <a:ext cx="5410200" cy="2464823"/>
          </a:xfrm>
          <a:prstGeom prst="roundRect">
            <a:avLst>
              <a:gd name="adj" fmla="val 12788"/>
            </a:avLst>
          </a:pr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/>
            <a:r>
              <a:rPr lang="en-US" altLang="ko-KR" sz="2400" dirty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Evaluation: </a:t>
            </a:r>
            <a:endParaRPr lang="en-US" altLang="ko-KR" sz="2400" dirty="0" smtClean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en-US" altLang="ko-KR" sz="2400" dirty="0" smtClean="0">
                <a:latin typeface="Adobe Fan Heiti Std B" pitchFamily="34" charset="-128"/>
                <a:ea typeface="Adobe Fan Heiti Std B" pitchFamily="34" charset="-128"/>
              </a:rPr>
              <a:t>- Good </a:t>
            </a:r>
            <a:r>
              <a:rPr lang="en-US" altLang="ko-KR" sz="2400" dirty="0">
                <a:latin typeface="Adobe Fan Heiti Std B" pitchFamily="34" charset="-128"/>
                <a:ea typeface="Adobe Fan Heiti Std B" pitchFamily="34" charset="-128"/>
              </a:rPr>
              <a:t>attitude </a:t>
            </a:r>
            <a:r>
              <a:rPr lang="en-US" altLang="ko-KR" sz="2400" dirty="0" smtClean="0">
                <a:latin typeface="Adobe Fan Heiti Std B" pitchFamily="34" charset="-128"/>
                <a:ea typeface="Adobe Fan Heiti Std B" pitchFamily="34" charset="-128"/>
              </a:rPr>
              <a:t>at </a:t>
            </a:r>
            <a:r>
              <a:rPr lang="en-US" altLang="ko-KR" sz="2400" dirty="0">
                <a:latin typeface="Adobe Fan Heiti Std B" pitchFamily="34" charset="-128"/>
                <a:ea typeface="Adobe Fan Heiti Std B" pitchFamily="34" charset="-128"/>
              </a:rPr>
              <a:t>education class </a:t>
            </a:r>
            <a:r>
              <a:rPr lang="en-US" altLang="ko-KR" sz="2400" dirty="0" smtClean="0">
                <a:latin typeface="Adobe Fan Heiti Std B" pitchFamily="34" charset="-128"/>
                <a:ea typeface="Adobe Fan Heiti Std B" pitchFamily="34" charset="-128"/>
              </a:rPr>
              <a:t>more </a:t>
            </a:r>
            <a:r>
              <a:rPr lang="en-US" altLang="ko-KR" sz="2400" dirty="0">
                <a:latin typeface="Adobe Fan Heiti Std B" pitchFamily="34" charset="-128"/>
                <a:ea typeface="Adobe Fan Heiti Std B" pitchFamily="34" charset="-128"/>
              </a:rPr>
              <a:t>than </a:t>
            </a:r>
            <a:r>
              <a:rPr lang="en-US" altLang="ko-KR" sz="2400" dirty="0" smtClean="0">
                <a:latin typeface="Adobe Fan Heiti Std B" pitchFamily="34" charset="-128"/>
                <a:ea typeface="Adobe Fan Heiti Std B" pitchFamily="34" charset="-128"/>
              </a:rPr>
              <a:t>games and physical activities</a:t>
            </a:r>
            <a:endParaRPr lang="en-US" altLang="ko-KR" sz="24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657600" y="609600"/>
            <a:ext cx="5410200" cy="2590800"/>
          </a:xfrm>
          <a:prstGeom prst="roundRect">
            <a:avLst>
              <a:gd name="adj" fmla="val 12407"/>
            </a:avLst>
          </a:pr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Evaluation</a:t>
            </a:r>
            <a:r>
              <a:rPr lang="en-US" altLang="ko-KR" sz="24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:</a:t>
            </a:r>
          </a:p>
          <a:p>
            <a:r>
              <a:rPr lang="en-US" altLang="ko-KR" sz="24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- So serious about low attendance of YMCA member class</a:t>
            </a:r>
          </a:p>
          <a:p>
            <a:r>
              <a:rPr lang="en-US" altLang="ko-KR" sz="24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- Many passionate students in the children class</a:t>
            </a:r>
            <a:endParaRPr lang="en-US" altLang="ko-KR" sz="24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03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모양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4612</TotalTime>
  <Words>1460</Words>
  <Application>Microsoft Office PowerPoint</Application>
  <PresentationFormat>화면 슬라이드 쇼(4:3)</PresentationFormat>
  <Paragraphs>240</Paragraphs>
  <Slides>20</Slides>
  <Notes>11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가을</vt:lpstr>
      <vt:lpstr>Mid-terM Evaluation                 11.30.2012   in moratuwa</vt:lpstr>
      <vt:lpstr>Contents</vt:lpstr>
      <vt:lpstr> Video of our activities</vt:lpstr>
      <vt:lpstr> Regular Programs</vt:lpstr>
      <vt:lpstr>Class for Tsunami effected Children </vt:lpstr>
      <vt:lpstr>슬라이드 6</vt:lpstr>
      <vt:lpstr>슬라이드 7</vt:lpstr>
      <vt:lpstr>슬라이드 8</vt:lpstr>
      <vt:lpstr>슬라이드 9</vt:lpstr>
      <vt:lpstr>슬라이드 10</vt:lpstr>
      <vt:lpstr> Special Programs</vt:lpstr>
      <vt:lpstr>슬라이드 12</vt:lpstr>
      <vt:lpstr>슬라이드 13</vt:lpstr>
      <vt:lpstr>슬라이드 14</vt:lpstr>
      <vt:lpstr> Daily Life</vt:lpstr>
      <vt:lpstr>슬라이드 16</vt:lpstr>
      <vt:lpstr> Plan for future</vt:lpstr>
      <vt:lpstr>슬라이드 18</vt:lpstr>
      <vt:lpstr>슬라이드 19</vt:lpstr>
      <vt:lpstr> Individual Impressions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KTS</dc:creator>
  <cp:lastModifiedBy>한국YMCA</cp:lastModifiedBy>
  <cp:revision>179</cp:revision>
  <dcterms:created xsi:type="dcterms:W3CDTF">2012-11-17T03:21:58Z</dcterms:created>
  <dcterms:modified xsi:type="dcterms:W3CDTF">2012-12-13T02:30:47Z</dcterms:modified>
</cp:coreProperties>
</file>