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sldIdLst>
    <p:sldId id="350" r:id="rId2"/>
    <p:sldId id="351" r:id="rId3"/>
    <p:sldId id="352" r:id="rId4"/>
    <p:sldId id="353" r:id="rId5"/>
    <p:sldId id="354" r:id="rId6"/>
    <p:sldId id="355" r:id="rId7"/>
    <p:sldId id="356" r:id="rId8"/>
    <p:sldId id="357" r:id="rId9"/>
    <p:sldId id="358" r:id="rId10"/>
    <p:sldId id="359" r:id="rId11"/>
    <p:sldId id="360" r:id="rId12"/>
    <p:sldId id="361" r:id="rId13"/>
    <p:sldId id="362" r:id="rId14"/>
    <p:sldId id="393" r:id="rId15"/>
    <p:sldId id="363" r:id="rId16"/>
    <p:sldId id="365" r:id="rId17"/>
    <p:sldId id="367" r:id="rId18"/>
    <p:sldId id="368" r:id="rId19"/>
    <p:sldId id="369" r:id="rId20"/>
    <p:sldId id="370" r:id="rId21"/>
    <p:sldId id="371" r:id="rId22"/>
    <p:sldId id="372" r:id="rId23"/>
    <p:sldId id="373" r:id="rId24"/>
    <p:sldId id="374" r:id="rId25"/>
    <p:sldId id="375" r:id="rId26"/>
    <p:sldId id="376" r:id="rId27"/>
    <p:sldId id="377" r:id="rId28"/>
    <p:sldId id="378" r:id="rId29"/>
    <p:sldId id="379" r:id="rId30"/>
    <p:sldId id="380" r:id="rId31"/>
    <p:sldId id="381" r:id="rId32"/>
    <p:sldId id="382" r:id="rId33"/>
    <p:sldId id="383" r:id="rId34"/>
    <p:sldId id="384" r:id="rId35"/>
    <p:sldId id="385" r:id="rId36"/>
    <p:sldId id="386" r:id="rId37"/>
    <p:sldId id="387" r:id="rId38"/>
    <p:sldId id="388" r:id="rId39"/>
    <p:sldId id="389" r:id="rId40"/>
    <p:sldId id="392" r:id="rId41"/>
    <p:sldId id="391" r:id="rId42"/>
  </p:sldIdLst>
  <p:sldSz cx="9144000" cy="6858000" type="screen4x3"/>
  <p:notesSz cx="6858000" cy="9144000"/>
  <p:embeddedFontLst>
    <p:embeddedFont>
      <p:font typeface="나눔손글씨 펜" charset="-127"/>
      <p:regular r:id="rId44"/>
    </p:embeddedFont>
    <p:embeddedFont>
      <p:font typeface="Angsana New" pitchFamily="18" charset="-34"/>
      <p:regular r:id="rId45"/>
      <p:bold r:id="rId46"/>
      <p:italic r:id="rId47"/>
      <p:boldItalic r:id="rId48"/>
    </p:embeddedFont>
    <p:embeddedFont>
      <p:font typeface="Calibri" pitchFamily="34" charset="0"/>
      <p:regular r:id="rId49"/>
      <p:bold r:id="rId50"/>
      <p:italic r:id="rId51"/>
      <p:boldItalic r:id="rId52"/>
    </p:embeddedFont>
    <p:embeddedFont>
      <p:font typeface="Cordia New" pitchFamily="34" charset="-34"/>
      <p:regular r:id="rId53"/>
      <p:bold r:id="rId54"/>
      <p:italic r:id="rId55"/>
      <p:boldItalic r:id="rId56"/>
    </p:embeddedFont>
    <p:embeddedFont>
      <p:font typeface="맑은 고딕" charset="-127"/>
      <p:regular r:id="rId57"/>
      <p:bold r:id="rId58"/>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ngsana New" pitchFamily="18" charset="-34"/>
      </a:defRPr>
    </a:lvl1pPr>
    <a:lvl2pPr marL="457200" algn="l" rtl="0" fontAlgn="base">
      <a:spcBef>
        <a:spcPct val="0"/>
      </a:spcBef>
      <a:spcAft>
        <a:spcPct val="0"/>
      </a:spcAft>
      <a:defRPr kern="1200">
        <a:solidFill>
          <a:schemeClr val="tx1"/>
        </a:solidFill>
        <a:latin typeface="Arial" charset="0"/>
        <a:ea typeface="+mn-ea"/>
        <a:cs typeface="Angsana New" pitchFamily="18" charset="-34"/>
      </a:defRPr>
    </a:lvl2pPr>
    <a:lvl3pPr marL="914400" algn="l" rtl="0" fontAlgn="base">
      <a:spcBef>
        <a:spcPct val="0"/>
      </a:spcBef>
      <a:spcAft>
        <a:spcPct val="0"/>
      </a:spcAft>
      <a:defRPr kern="1200">
        <a:solidFill>
          <a:schemeClr val="tx1"/>
        </a:solidFill>
        <a:latin typeface="Arial" charset="0"/>
        <a:ea typeface="+mn-ea"/>
        <a:cs typeface="Angsana New" pitchFamily="18" charset="-34"/>
      </a:defRPr>
    </a:lvl3pPr>
    <a:lvl4pPr marL="1371600" algn="l" rtl="0" fontAlgn="base">
      <a:spcBef>
        <a:spcPct val="0"/>
      </a:spcBef>
      <a:spcAft>
        <a:spcPct val="0"/>
      </a:spcAft>
      <a:defRPr kern="1200">
        <a:solidFill>
          <a:schemeClr val="tx1"/>
        </a:solidFill>
        <a:latin typeface="Arial" charset="0"/>
        <a:ea typeface="+mn-ea"/>
        <a:cs typeface="Angsana New" pitchFamily="18" charset="-34"/>
      </a:defRPr>
    </a:lvl4pPr>
    <a:lvl5pPr marL="1828800" algn="l" rtl="0" fontAlgn="base">
      <a:spcBef>
        <a:spcPct val="0"/>
      </a:spcBef>
      <a:spcAft>
        <a:spcPct val="0"/>
      </a:spcAft>
      <a:defRPr kern="1200">
        <a:solidFill>
          <a:schemeClr val="tx1"/>
        </a:solidFill>
        <a:latin typeface="Arial" charset="0"/>
        <a:ea typeface="+mn-ea"/>
        <a:cs typeface="Angsana New" pitchFamily="18" charset="-34"/>
      </a:defRPr>
    </a:lvl5pPr>
    <a:lvl6pPr marL="2286000" algn="l" defTabSz="914400" rtl="0" eaLnBrk="1" latinLnBrk="1" hangingPunct="1">
      <a:defRPr kern="1200">
        <a:solidFill>
          <a:schemeClr val="tx1"/>
        </a:solidFill>
        <a:latin typeface="Arial" charset="0"/>
        <a:ea typeface="+mn-ea"/>
        <a:cs typeface="Angsana New" pitchFamily="18" charset="-34"/>
      </a:defRPr>
    </a:lvl6pPr>
    <a:lvl7pPr marL="2743200" algn="l" defTabSz="914400" rtl="0" eaLnBrk="1" latinLnBrk="1" hangingPunct="1">
      <a:defRPr kern="1200">
        <a:solidFill>
          <a:schemeClr val="tx1"/>
        </a:solidFill>
        <a:latin typeface="Arial" charset="0"/>
        <a:ea typeface="+mn-ea"/>
        <a:cs typeface="Angsana New" pitchFamily="18" charset="-34"/>
      </a:defRPr>
    </a:lvl7pPr>
    <a:lvl8pPr marL="3200400" algn="l" defTabSz="914400" rtl="0" eaLnBrk="1" latinLnBrk="1" hangingPunct="1">
      <a:defRPr kern="1200">
        <a:solidFill>
          <a:schemeClr val="tx1"/>
        </a:solidFill>
        <a:latin typeface="Arial" charset="0"/>
        <a:ea typeface="+mn-ea"/>
        <a:cs typeface="Angsana New" pitchFamily="18" charset="-34"/>
      </a:defRPr>
    </a:lvl8pPr>
    <a:lvl9pPr marL="3657600" algn="l" defTabSz="914400" rtl="0" eaLnBrk="1" latinLnBrk="1" hangingPunct="1">
      <a:defRPr kern="1200">
        <a:solidFill>
          <a:schemeClr val="tx1"/>
        </a:solidFill>
        <a:latin typeface="Arial" charset="0"/>
        <a:ea typeface="+mn-ea"/>
        <a:cs typeface="Angsana New" pitchFamily="18" charset="-3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5719"/>
    <a:srgbClr val="BBF892"/>
    <a:srgbClr val="042A08"/>
    <a:srgbClr val="B4E2A2"/>
    <a:srgbClr val="68AA50"/>
    <a:srgbClr val="06380B"/>
    <a:srgbClr val="000000"/>
    <a:srgbClr val="91F44E"/>
  </p:clrMru>
</p:presentationPr>
</file>

<file path=ppt/tableStyles.xml><?xml version="1.0" encoding="utf-8"?>
<a:tblStyleLst xmlns:a="http://schemas.openxmlformats.org/drawingml/2006/main" def="{5C22544A-7EE6-4342-B048-85BDC9FD1C3A}">
  <a:tblStyle styleId="{2D5ABB26-0587-4C30-8999-92F81FD0307C}" styleName="ไม่มีลักษณะ ไม่มีเส้นตาราง">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ลักษณะสีอ่อน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08" autoAdjust="0"/>
    <p:restoredTop sz="90625" autoAdjust="0"/>
  </p:normalViewPr>
  <p:slideViewPr>
    <p:cSldViewPr>
      <p:cViewPr>
        <p:scale>
          <a:sx n="75" d="100"/>
          <a:sy n="75" d="100"/>
        </p:scale>
        <p:origin x="-34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F435CD-8922-406D-9CA0-7A1AED436AF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pPr latinLnBrk="1"/>
          <a:endParaRPr lang="ko-KR" altLang="en-US"/>
        </a:p>
      </dgm:t>
    </dgm:pt>
    <dgm:pt modelId="{CEDD9381-BFD1-4245-B8F7-585A8CFDB50C}">
      <dgm:prSet phldrT="[텍스트]" custT="1"/>
      <dgm:spPr/>
      <dgm:t>
        <a:bodyPr/>
        <a:lstStyle/>
        <a:p>
          <a:pPr latinLnBrk="1"/>
          <a:r>
            <a:rPr lang="en-US" altLang="ko-KR" sz="2000" b="1" dirty="0" err="1" smtClean="0">
              <a:effectLst/>
            </a:rPr>
            <a:t>Raonatti</a:t>
          </a:r>
          <a:r>
            <a:rPr lang="en-US" altLang="ko-KR" sz="2000" b="1" dirty="0" smtClean="0">
              <a:effectLst/>
            </a:rPr>
            <a:t> 7</a:t>
          </a:r>
          <a:r>
            <a:rPr lang="en-US" altLang="ko-KR" sz="2000" b="1" baseline="30000" dirty="0" smtClean="0">
              <a:effectLst/>
            </a:rPr>
            <a:t>th</a:t>
          </a:r>
          <a:endParaRPr lang="en-US" altLang="ko-KR" sz="2000" b="1" dirty="0" smtClean="0">
            <a:effectLst/>
          </a:endParaRPr>
        </a:p>
        <a:p>
          <a:pPr latinLnBrk="1"/>
          <a:r>
            <a:rPr lang="en-US" altLang="ko-KR" sz="2000" b="1" dirty="0" smtClean="0">
              <a:effectLst/>
            </a:rPr>
            <a:t>Thailand team</a:t>
          </a:r>
          <a:endParaRPr lang="ko-KR" altLang="en-US" sz="2000" b="1" dirty="0">
            <a:effectLst/>
          </a:endParaRPr>
        </a:p>
      </dgm:t>
    </dgm:pt>
    <dgm:pt modelId="{8FE643CB-928F-41E9-A656-6F9A9A8B7F81}" type="parTrans" cxnId="{6732369B-A1D3-4FE2-8A09-05544794D20D}">
      <dgm:prSet/>
      <dgm:spPr/>
      <dgm:t>
        <a:bodyPr/>
        <a:lstStyle/>
        <a:p>
          <a:pPr latinLnBrk="1"/>
          <a:endParaRPr lang="ko-KR" altLang="en-US" sz="1400"/>
        </a:p>
      </dgm:t>
    </dgm:pt>
    <dgm:pt modelId="{CC6D158C-D8B5-45AE-89E7-4800F171B702}" type="sibTrans" cxnId="{6732369B-A1D3-4FE2-8A09-05544794D20D}">
      <dgm:prSet/>
      <dgm:spPr/>
      <dgm:t>
        <a:bodyPr/>
        <a:lstStyle/>
        <a:p>
          <a:pPr latinLnBrk="1"/>
          <a:endParaRPr lang="ko-KR" altLang="en-US" sz="1400"/>
        </a:p>
      </dgm:t>
    </dgm:pt>
    <dgm:pt modelId="{49E87208-C684-4851-9464-E3CC3E72C639}">
      <dgm:prSet phldrT="[텍스트]" custT="1"/>
      <dgm:spPr/>
      <dgm:t>
        <a:bodyPr/>
        <a:lstStyle/>
        <a:p>
          <a:pPr latinLnBrk="1"/>
          <a:r>
            <a:rPr lang="en-US" altLang="ko-KR" sz="1600" dirty="0" smtClean="0"/>
            <a:t>Chiang Mai </a:t>
          </a:r>
          <a:r>
            <a:rPr lang="en-US" altLang="ko-KR" sz="1200" dirty="0" smtClean="0"/>
            <a:t>&lt;</a:t>
          </a:r>
          <a:r>
            <a:rPr lang="en-US" altLang="ko-KR" sz="1200" dirty="0" err="1" smtClean="0"/>
            <a:t>Sankhampeang</a:t>
          </a:r>
          <a:r>
            <a:rPr lang="en-US" altLang="ko-KR" sz="1200" dirty="0" smtClean="0"/>
            <a:t>&gt;</a:t>
          </a:r>
          <a:endParaRPr lang="ko-KR" altLang="en-US" sz="1200" dirty="0"/>
        </a:p>
      </dgm:t>
    </dgm:pt>
    <dgm:pt modelId="{24206642-4822-4812-9879-0299374AAA2A}" type="parTrans" cxnId="{18DCCF87-3791-421A-9F3D-B5783DD7E303}">
      <dgm:prSet custT="1"/>
      <dgm:spPr/>
      <dgm:t>
        <a:bodyPr/>
        <a:lstStyle/>
        <a:p>
          <a:pPr latinLnBrk="1"/>
          <a:endParaRPr lang="ko-KR" altLang="en-US" sz="1400"/>
        </a:p>
      </dgm:t>
    </dgm:pt>
    <dgm:pt modelId="{E93C2CD5-13BB-4A92-9DB9-01AFB55B2B5E}" type="sibTrans" cxnId="{18DCCF87-3791-421A-9F3D-B5783DD7E303}">
      <dgm:prSet/>
      <dgm:spPr/>
      <dgm:t>
        <a:bodyPr/>
        <a:lstStyle/>
        <a:p>
          <a:pPr latinLnBrk="1"/>
          <a:endParaRPr lang="ko-KR" altLang="en-US" sz="1400"/>
        </a:p>
      </dgm:t>
    </dgm:pt>
    <dgm:pt modelId="{E9009CF9-F72E-4D16-ACEA-3DE5DC9A4461}">
      <dgm:prSet phldrT="[텍스트]" custT="1"/>
      <dgm:spPr/>
      <dgm:t>
        <a:bodyPr/>
        <a:lstStyle/>
        <a:p>
          <a:pPr algn="ctr" latinLnBrk="1"/>
          <a:r>
            <a:rPr lang="en-US" altLang="ko-KR" sz="1400" dirty="0" smtClean="0"/>
            <a:t>Welcome party &amp;</a:t>
          </a:r>
        </a:p>
        <a:p>
          <a:pPr algn="ctr" latinLnBrk="1"/>
          <a:r>
            <a:rPr lang="en-US" altLang="ko-KR" sz="1400" dirty="0" smtClean="0"/>
            <a:t>Orientation</a:t>
          </a:r>
          <a:endParaRPr lang="ko-KR" altLang="en-US" sz="1400" dirty="0"/>
        </a:p>
      </dgm:t>
    </dgm:pt>
    <dgm:pt modelId="{C0D59703-7BDF-4CE5-8262-BA0D44D40F0E}" type="parTrans" cxnId="{4C56D5EC-702E-4E29-B172-EF51CEC328A4}">
      <dgm:prSet custT="1"/>
      <dgm:spPr/>
      <dgm:t>
        <a:bodyPr/>
        <a:lstStyle/>
        <a:p>
          <a:pPr latinLnBrk="1"/>
          <a:endParaRPr lang="ko-KR" altLang="en-US" sz="1400"/>
        </a:p>
      </dgm:t>
    </dgm:pt>
    <dgm:pt modelId="{4C38F5E2-B7F5-4881-8ACB-3FA63CD616D1}" type="sibTrans" cxnId="{4C56D5EC-702E-4E29-B172-EF51CEC328A4}">
      <dgm:prSet/>
      <dgm:spPr/>
      <dgm:t>
        <a:bodyPr/>
        <a:lstStyle/>
        <a:p>
          <a:pPr latinLnBrk="1"/>
          <a:endParaRPr lang="ko-KR" altLang="en-US" sz="1400"/>
        </a:p>
      </dgm:t>
    </dgm:pt>
    <dgm:pt modelId="{F588B3E4-0F5C-45D1-A2D5-9315BD5E455F}">
      <dgm:prSet phldrT="[텍스트]" custT="1"/>
      <dgm:spPr/>
      <dgm:t>
        <a:bodyPr/>
        <a:lstStyle/>
        <a:p>
          <a:pPr latinLnBrk="1"/>
          <a:r>
            <a:rPr lang="en-US" altLang="ko-KR" sz="1400" dirty="0" smtClean="0"/>
            <a:t>International                  youth work camp</a:t>
          </a:r>
          <a:endParaRPr lang="ko-KR" altLang="en-US" sz="1400" dirty="0"/>
        </a:p>
      </dgm:t>
    </dgm:pt>
    <dgm:pt modelId="{74DF2FA7-9DBA-48D4-9526-A21C7C6EAE70}" type="parTrans" cxnId="{1F3F799A-74A9-430A-B69E-7B3F4D224ED4}">
      <dgm:prSet custT="1"/>
      <dgm:spPr/>
      <dgm:t>
        <a:bodyPr/>
        <a:lstStyle/>
        <a:p>
          <a:pPr latinLnBrk="1"/>
          <a:endParaRPr lang="ko-KR" altLang="en-US" sz="1400"/>
        </a:p>
      </dgm:t>
    </dgm:pt>
    <dgm:pt modelId="{B24F21F9-29C3-4D55-AFB4-4E4FD25101CF}" type="sibTrans" cxnId="{1F3F799A-74A9-430A-B69E-7B3F4D224ED4}">
      <dgm:prSet/>
      <dgm:spPr/>
      <dgm:t>
        <a:bodyPr/>
        <a:lstStyle/>
        <a:p>
          <a:pPr latinLnBrk="1"/>
          <a:endParaRPr lang="ko-KR" altLang="en-US" sz="1400"/>
        </a:p>
      </dgm:t>
    </dgm:pt>
    <dgm:pt modelId="{83DFC722-8EA5-4BF6-8BEB-4BD4D101CA6F}">
      <dgm:prSet phldrT="[텍스트]" custT="1"/>
      <dgm:spPr/>
      <dgm:t>
        <a:bodyPr/>
        <a:lstStyle/>
        <a:p>
          <a:pPr latinLnBrk="1"/>
          <a:r>
            <a:rPr lang="en-US" altLang="ko-KR" sz="1600" dirty="0" smtClean="0"/>
            <a:t>Chiang </a:t>
          </a:r>
          <a:r>
            <a:rPr lang="en-US" altLang="ko-KR" sz="1600" dirty="0" err="1" smtClean="0"/>
            <a:t>Rai</a:t>
          </a:r>
          <a:endParaRPr lang="ko-KR" altLang="en-US" sz="1600" dirty="0"/>
        </a:p>
      </dgm:t>
    </dgm:pt>
    <dgm:pt modelId="{0ECA38A0-2427-49FA-BD9F-13BFDABEC005}" type="parTrans" cxnId="{BB91D7C4-C8D3-4FD0-872B-CAD82B59596C}">
      <dgm:prSet custT="1"/>
      <dgm:spPr/>
      <dgm:t>
        <a:bodyPr/>
        <a:lstStyle/>
        <a:p>
          <a:pPr latinLnBrk="1"/>
          <a:endParaRPr lang="ko-KR" altLang="en-US" sz="1400"/>
        </a:p>
      </dgm:t>
    </dgm:pt>
    <dgm:pt modelId="{BEAAC2D9-1AC9-4681-947D-8DECBD44E1C9}" type="sibTrans" cxnId="{BB91D7C4-C8D3-4FD0-872B-CAD82B59596C}">
      <dgm:prSet/>
      <dgm:spPr/>
      <dgm:t>
        <a:bodyPr/>
        <a:lstStyle/>
        <a:p>
          <a:pPr latinLnBrk="1"/>
          <a:endParaRPr lang="ko-KR" altLang="en-US" sz="1400"/>
        </a:p>
      </dgm:t>
    </dgm:pt>
    <dgm:pt modelId="{733069A2-C8F4-4D6B-87F8-32F0570CBA6E}">
      <dgm:prSet phldrT="[텍스트]" custT="1"/>
      <dgm:spPr/>
      <dgm:t>
        <a:bodyPr/>
        <a:lstStyle/>
        <a:p>
          <a:pPr latinLnBrk="1"/>
          <a:r>
            <a:rPr lang="en-US" altLang="ko-KR" sz="1400" dirty="0" smtClean="0"/>
            <a:t>YMCA</a:t>
          </a:r>
          <a:endParaRPr lang="ko-KR" altLang="en-US" sz="1400" dirty="0"/>
        </a:p>
      </dgm:t>
    </dgm:pt>
    <dgm:pt modelId="{FC82FFF0-D7E2-4095-B2C5-C8ED66270314}" type="parTrans" cxnId="{E3AFA0E9-3299-4120-8E2F-F36522B97895}">
      <dgm:prSet custT="1"/>
      <dgm:spPr/>
      <dgm:t>
        <a:bodyPr/>
        <a:lstStyle/>
        <a:p>
          <a:pPr latinLnBrk="1"/>
          <a:endParaRPr lang="ko-KR" altLang="en-US" sz="1400"/>
        </a:p>
      </dgm:t>
    </dgm:pt>
    <dgm:pt modelId="{625482C3-0644-44C0-9901-595331172FC4}" type="sibTrans" cxnId="{E3AFA0E9-3299-4120-8E2F-F36522B97895}">
      <dgm:prSet/>
      <dgm:spPr/>
      <dgm:t>
        <a:bodyPr/>
        <a:lstStyle/>
        <a:p>
          <a:pPr latinLnBrk="1"/>
          <a:endParaRPr lang="ko-KR" altLang="en-US" sz="1400"/>
        </a:p>
      </dgm:t>
    </dgm:pt>
    <dgm:pt modelId="{A8B1985C-E268-473D-81F8-46C6FEFB3824}">
      <dgm:prSet custT="1"/>
      <dgm:spPr/>
      <dgm:t>
        <a:bodyPr/>
        <a:lstStyle/>
        <a:p>
          <a:pPr latinLnBrk="1"/>
          <a:r>
            <a:rPr lang="en-US" altLang="ko-KR" sz="1400" dirty="0" smtClean="0"/>
            <a:t>Thai class</a:t>
          </a:r>
          <a:endParaRPr lang="ko-KR" altLang="en-US" sz="1400" dirty="0"/>
        </a:p>
      </dgm:t>
    </dgm:pt>
    <dgm:pt modelId="{3DD698B3-8276-463E-95CB-EC653433BFDA}" type="parTrans" cxnId="{378959FE-21D0-4718-B14F-650F88329031}">
      <dgm:prSet custT="1"/>
      <dgm:spPr/>
      <dgm:t>
        <a:bodyPr/>
        <a:lstStyle/>
        <a:p>
          <a:pPr latinLnBrk="1"/>
          <a:endParaRPr lang="ko-KR" altLang="en-US" sz="1400"/>
        </a:p>
      </dgm:t>
    </dgm:pt>
    <dgm:pt modelId="{FF7171E0-5337-40D0-B097-14D941FDCCA7}" type="sibTrans" cxnId="{378959FE-21D0-4718-B14F-650F88329031}">
      <dgm:prSet/>
      <dgm:spPr/>
      <dgm:t>
        <a:bodyPr/>
        <a:lstStyle/>
        <a:p>
          <a:pPr latinLnBrk="1"/>
          <a:endParaRPr lang="ko-KR" altLang="en-US" sz="1400"/>
        </a:p>
      </dgm:t>
    </dgm:pt>
    <dgm:pt modelId="{53E32EFA-432C-40E8-B607-BCB05DDA2196}">
      <dgm:prSet custT="1"/>
      <dgm:spPr/>
      <dgm:t>
        <a:bodyPr/>
        <a:lstStyle/>
        <a:p>
          <a:pPr latinLnBrk="1"/>
          <a:r>
            <a:rPr lang="en-US" altLang="ko-KR" sz="1400" dirty="0" err="1" smtClean="0"/>
            <a:t>Homestay</a:t>
          </a:r>
          <a:endParaRPr lang="en-US" altLang="ko-KR" sz="1400" dirty="0" smtClean="0"/>
        </a:p>
        <a:p>
          <a:pPr latinLnBrk="1"/>
          <a:r>
            <a:rPr lang="en-US" altLang="ko-KR" sz="1400" dirty="0" smtClean="0"/>
            <a:t>(</a:t>
          </a:r>
          <a:r>
            <a:rPr lang="en-US" altLang="ko-KR" sz="1400" dirty="0" err="1" smtClean="0"/>
            <a:t>Wiang</a:t>
          </a:r>
          <a:r>
            <a:rPr lang="en-US" altLang="ko-KR" sz="1400" dirty="0" smtClean="0"/>
            <a:t> </a:t>
          </a:r>
          <a:r>
            <a:rPr lang="en-US" altLang="ko-KR" sz="1400" dirty="0" err="1" smtClean="0"/>
            <a:t>papao</a:t>
          </a:r>
          <a:r>
            <a:rPr lang="en-US" altLang="ko-KR" sz="1400" dirty="0" smtClean="0"/>
            <a:t>)</a:t>
          </a:r>
          <a:endParaRPr lang="ko-KR" altLang="en-US" sz="1400" dirty="0"/>
        </a:p>
      </dgm:t>
    </dgm:pt>
    <dgm:pt modelId="{39335475-554C-4849-BA0E-86099B74D64C}" type="parTrans" cxnId="{5BF61FDB-A801-45DC-8B64-080538133983}">
      <dgm:prSet custT="1"/>
      <dgm:spPr/>
      <dgm:t>
        <a:bodyPr/>
        <a:lstStyle/>
        <a:p>
          <a:pPr latinLnBrk="1"/>
          <a:endParaRPr lang="ko-KR" altLang="en-US" sz="1400"/>
        </a:p>
      </dgm:t>
    </dgm:pt>
    <dgm:pt modelId="{A8C2C172-2741-4F53-9673-5847CEF0B9E5}" type="sibTrans" cxnId="{5BF61FDB-A801-45DC-8B64-080538133983}">
      <dgm:prSet/>
      <dgm:spPr/>
      <dgm:t>
        <a:bodyPr/>
        <a:lstStyle/>
        <a:p>
          <a:pPr latinLnBrk="1"/>
          <a:endParaRPr lang="ko-KR" altLang="en-US" sz="1400"/>
        </a:p>
      </dgm:t>
    </dgm:pt>
    <dgm:pt modelId="{B1121325-9879-49DE-93EA-17BED33FEB3A}">
      <dgm:prSet custT="1"/>
      <dgm:spPr/>
      <dgm:t>
        <a:bodyPr/>
        <a:lstStyle/>
        <a:p>
          <a:pPr latinLnBrk="1"/>
          <a:r>
            <a:rPr lang="en-US" altLang="ko-KR" sz="1400" dirty="0" smtClean="0"/>
            <a:t>NWDF(Northern Women’s Development Foundation)</a:t>
          </a:r>
          <a:endParaRPr lang="ko-KR" altLang="en-US" sz="1400" dirty="0"/>
        </a:p>
      </dgm:t>
    </dgm:pt>
    <dgm:pt modelId="{B683AD2B-1E47-4EEB-B6B1-4B22743F81AF}" type="parTrans" cxnId="{FDBE99DE-846B-4B9D-B7D3-4A7D49C22994}">
      <dgm:prSet custT="1"/>
      <dgm:spPr/>
      <dgm:t>
        <a:bodyPr/>
        <a:lstStyle/>
        <a:p>
          <a:pPr latinLnBrk="1"/>
          <a:endParaRPr lang="ko-KR" altLang="en-US" sz="1400"/>
        </a:p>
      </dgm:t>
    </dgm:pt>
    <dgm:pt modelId="{DF277A2D-B308-490D-B4A0-808D99C91AC4}" type="sibTrans" cxnId="{FDBE99DE-846B-4B9D-B7D3-4A7D49C22994}">
      <dgm:prSet/>
      <dgm:spPr/>
      <dgm:t>
        <a:bodyPr/>
        <a:lstStyle/>
        <a:p>
          <a:pPr latinLnBrk="1"/>
          <a:endParaRPr lang="ko-KR" altLang="en-US" sz="1400"/>
        </a:p>
      </dgm:t>
    </dgm:pt>
    <dgm:pt modelId="{434DB068-8395-4E32-9574-916E1BC3B734}">
      <dgm:prSet custT="1"/>
      <dgm:spPr/>
      <dgm:t>
        <a:bodyPr/>
        <a:lstStyle/>
        <a:p>
          <a:pPr latinLnBrk="1"/>
          <a:r>
            <a:rPr lang="en-US" altLang="ko-KR" sz="1400" dirty="0" smtClean="0"/>
            <a:t>Day camp</a:t>
          </a:r>
          <a:endParaRPr lang="ko-KR" altLang="en-US" sz="1400" dirty="0"/>
        </a:p>
      </dgm:t>
    </dgm:pt>
    <dgm:pt modelId="{D8998F1D-BF0E-43F2-94CD-E7AC13E1AE8E}" type="parTrans" cxnId="{FDB8CE7E-6657-44F3-B62B-F7FA4F1546EC}">
      <dgm:prSet custT="1"/>
      <dgm:spPr/>
      <dgm:t>
        <a:bodyPr/>
        <a:lstStyle/>
        <a:p>
          <a:pPr latinLnBrk="1"/>
          <a:endParaRPr lang="ko-KR" altLang="en-US" sz="1400"/>
        </a:p>
      </dgm:t>
    </dgm:pt>
    <dgm:pt modelId="{207A805D-8174-4CBC-9E38-29E75D0F59BA}" type="sibTrans" cxnId="{FDB8CE7E-6657-44F3-B62B-F7FA4F1546EC}">
      <dgm:prSet/>
      <dgm:spPr/>
      <dgm:t>
        <a:bodyPr/>
        <a:lstStyle/>
        <a:p>
          <a:pPr latinLnBrk="1"/>
          <a:endParaRPr lang="ko-KR" altLang="en-US" sz="1400"/>
        </a:p>
      </dgm:t>
    </dgm:pt>
    <dgm:pt modelId="{252CDC18-64FD-4549-A826-068F6F5C1BF2}">
      <dgm:prSet custT="1"/>
      <dgm:spPr/>
      <dgm:t>
        <a:bodyPr/>
        <a:lstStyle/>
        <a:p>
          <a:pPr latinLnBrk="1"/>
          <a:r>
            <a:rPr lang="en-US" altLang="ko-KR" sz="1400" dirty="0" smtClean="0"/>
            <a:t>Language school</a:t>
          </a:r>
          <a:endParaRPr lang="ko-KR" altLang="en-US" sz="1400" dirty="0"/>
        </a:p>
      </dgm:t>
    </dgm:pt>
    <dgm:pt modelId="{5336EFD5-346C-4223-9F4F-05E0609A79E1}" type="parTrans" cxnId="{D5D136CE-798E-4144-88E8-6BF5966804B9}">
      <dgm:prSet custT="1"/>
      <dgm:spPr/>
      <dgm:t>
        <a:bodyPr/>
        <a:lstStyle/>
        <a:p>
          <a:pPr latinLnBrk="1"/>
          <a:endParaRPr lang="ko-KR" altLang="en-US" sz="1400"/>
        </a:p>
      </dgm:t>
    </dgm:pt>
    <dgm:pt modelId="{9FB3E6CF-E2CE-4C24-8F67-8305A525AAD2}" type="sibTrans" cxnId="{D5D136CE-798E-4144-88E8-6BF5966804B9}">
      <dgm:prSet/>
      <dgm:spPr/>
      <dgm:t>
        <a:bodyPr/>
        <a:lstStyle/>
        <a:p>
          <a:pPr latinLnBrk="1"/>
          <a:endParaRPr lang="ko-KR" altLang="en-US" sz="1400"/>
        </a:p>
      </dgm:t>
    </dgm:pt>
    <dgm:pt modelId="{3EF72A7F-930B-4100-B188-C8462D1468CC}">
      <dgm:prSet custT="1"/>
      <dgm:spPr/>
      <dgm:t>
        <a:bodyPr/>
        <a:lstStyle/>
        <a:p>
          <a:pPr latinLnBrk="1"/>
          <a:r>
            <a:rPr lang="en-US" altLang="ko-KR" sz="1400" dirty="0" smtClean="0"/>
            <a:t>Organic farm</a:t>
          </a:r>
          <a:endParaRPr lang="ko-KR" altLang="en-US" sz="1400" dirty="0"/>
        </a:p>
      </dgm:t>
    </dgm:pt>
    <dgm:pt modelId="{256E9E8E-775F-4CB7-BDBD-09A0DD23489E}" type="parTrans" cxnId="{4435E208-6CA8-4303-900B-0D4428848034}">
      <dgm:prSet custT="1"/>
      <dgm:spPr/>
      <dgm:t>
        <a:bodyPr/>
        <a:lstStyle/>
        <a:p>
          <a:pPr latinLnBrk="1"/>
          <a:endParaRPr lang="ko-KR" altLang="en-US" sz="1400"/>
        </a:p>
      </dgm:t>
    </dgm:pt>
    <dgm:pt modelId="{32625ACE-DD6E-4E0D-8C53-FE34E3203068}" type="sibTrans" cxnId="{4435E208-6CA8-4303-900B-0D4428848034}">
      <dgm:prSet/>
      <dgm:spPr/>
      <dgm:t>
        <a:bodyPr/>
        <a:lstStyle/>
        <a:p>
          <a:pPr latinLnBrk="1"/>
          <a:endParaRPr lang="ko-KR" altLang="en-US" sz="1400"/>
        </a:p>
      </dgm:t>
    </dgm:pt>
    <dgm:pt modelId="{5E8D8A31-2474-45B9-BCFB-D183B0D7CF1A}">
      <dgm:prSet custT="1"/>
      <dgm:spPr/>
      <dgm:t>
        <a:bodyPr/>
        <a:lstStyle/>
        <a:p>
          <a:pPr latinLnBrk="1"/>
          <a:r>
            <a:rPr lang="en-US" altLang="ko-KR" sz="1400" dirty="0" smtClean="0"/>
            <a:t>CLP</a:t>
          </a:r>
          <a:endParaRPr lang="ko-KR" altLang="en-US" sz="1400" dirty="0"/>
        </a:p>
      </dgm:t>
    </dgm:pt>
    <dgm:pt modelId="{EF7E7E76-FB79-4D1C-82ED-214B276B9E86}" type="parTrans" cxnId="{D1DBFB28-1184-485F-ADFE-9D6688192A4F}">
      <dgm:prSet custT="1"/>
      <dgm:spPr/>
      <dgm:t>
        <a:bodyPr/>
        <a:lstStyle/>
        <a:p>
          <a:pPr latinLnBrk="1"/>
          <a:endParaRPr lang="ko-KR" altLang="en-US" sz="1400"/>
        </a:p>
      </dgm:t>
    </dgm:pt>
    <dgm:pt modelId="{052BB9C2-8928-416B-B1F0-85B836342B0D}" type="sibTrans" cxnId="{D1DBFB28-1184-485F-ADFE-9D6688192A4F}">
      <dgm:prSet/>
      <dgm:spPr/>
      <dgm:t>
        <a:bodyPr/>
        <a:lstStyle/>
        <a:p>
          <a:pPr latinLnBrk="1"/>
          <a:endParaRPr lang="ko-KR" altLang="en-US" sz="1400"/>
        </a:p>
      </dgm:t>
    </dgm:pt>
    <dgm:pt modelId="{46EA920C-1006-4F31-A525-98B637A00A5B}">
      <dgm:prSet custT="1"/>
      <dgm:spPr/>
      <dgm:t>
        <a:bodyPr/>
        <a:lstStyle/>
        <a:p>
          <a:pPr latinLnBrk="1"/>
          <a:r>
            <a:rPr lang="en-US" altLang="ko-KR" sz="1400" dirty="0" smtClean="0"/>
            <a:t>Office</a:t>
          </a:r>
          <a:endParaRPr lang="ko-KR" altLang="en-US" sz="1400" dirty="0"/>
        </a:p>
      </dgm:t>
    </dgm:pt>
    <dgm:pt modelId="{ED7FD680-5453-4452-BF6D-9049BF9D1C81}" type="parTrans" cxnId="{9AE73084-C32F-488D-BE42-EF401A01A2C5}">
      <dgm:prSet/>
      <dgm:spPr/>
      <dgm:t>
        <a:bodyPr/>
        <a:lstStyle/>
        <a:p>
          <a:pPr latinLnBrk="1"/>
          <a:endParaRPr lang="ko-KR" altLang="en-US"/>
        </a:p>
      </dgm:t>
    </dgm:pt>
    <dgm:pt modelId="{DAE937DA-A4E7-4140-8686-52FE9AC983CC}" type="sibTrans" cxnId="{9AE73084-C32F-488D-BE42-EF401A01A2C5}">
      <dgm:prSet/>
      <dgm:spPr/>
      <dgm:t>
        <a:bodyPr/>
        <a:lstStyle/>
        <a:p>
          <a:pPr latinLnBrk="1"/>
          <a:endParaRPr lang="ko-KR" altLang="en-US"/>
        </a:p>
      </dgm:t>
    </dgm:pt>
    <dgm:pt modelId="{AE2985DB-BB04-4935-AD34-6481C4F1A229}">
      <dgm:prSet custT="1"/>
      <dgm:spPr/>
      <dgm:t>
        <a:bodyPr/>
        <a:lstStyle/>
        <a:p>
          <a:pPr latinLnBrk="1"/>
          <a:r>
            <a:rPr lang="en-US" altLang="ko-KR" sz="1400" dirty="0" smtClean="0"/>
            <a:t>Fund-raising</a:t>
          </a:r>
          <a:endParaRPr lang="ko-KR" altLang="en-US" sz="1400" dirty="0"/>
        </a:p>
      </dgm:t>
    </dgm:pt>
    <dgm:pt modelId="{A3C247A6-0AEA-482C-A7DA-B4BF8775211E}" type="parTrans" cxnId="{85DD2564-98B7-438C-920A-F0465E61688A}">
      <dgm:prSet/>
      <dgm:spPr/>
      <dgm:t>
        <a:bodyPr/>
        <a:lstStyle/>
        <a:p>
          <a:pPr latinLnBrk="1"/>
          <a:endParaRPr lang="ko-KR" altLang="en-US"/>
        </a:p>
      </dgm:t>
    </dgm:pt>
    <dgm:pt modelId="{800982B7-88D0-49DC-8FE9-6474D02CB923}" type="sibTrans" cxnId="{85DD2564-98B7-438C-920A-F0465E61688A}">
      <dgm:prSet/>
      <dgm:spPr/>
      <dgm:t>
        <a:bodyPr/>
        <a:lstStyle/>
        <a:p>
          <a:pPr latinLnBrk="1"/>
          <a:endParaRPr lang="ko-KR" altLang="en-US"/>
        </a:p>
      </dgm:t>
    </dgm:pt>
    <dgm:pt modelId="{721BE2A1-E4D1-49AC-AA25-5B46A21831C5}">
      <dgm:prSet custT="1"/>
      <dgm:spPr/>
      <dgm:t>
        <a:bodyPr/>
        <a:lstStyle/>
        <a:p>
          <a:pPr latinLnBrk="1"/>
          <a:r>
            <a:rPr lang="en-US" altLang="ko-KR" sz="1400" dirty="0" smtClean="0"/>
            <a:t>Visiting(hospital, houses)</a:t>
          </a:r>
          <a:endParaRPr lang="ko-KR" altLang="en-US" sz="1400" dirty="0"/>
        </a:p>
      </dgm:t>
    </dgm:pt>
    <dgm:pt modelId="{A18070F2-C635-4D06-B385-18C652748259}" type="parTrans" cxnId="{E2F656F0-29A4-4FC0-BD63-DB24D3F11DA6}">
      <dgm:prSet/>
      <dgm:spPr/>
      <dgm:t>
        <a:bodyPr/>
        <a:lstStyle/>
        <a:p>
          <a:pPr latinLnBrk="1"/>
          <a:endParaRPr lang="ko-KR" altLang="en-US"/>
        </a:p>
      </dgm:t>
    </dgm:pt>
    <dgm:pt modelId="{2C87E4DE-B833-4FA5-9029-B68A1111233E}" type="sibTrans" cxnId="{E2F656F0-29A4-4FC0-BD63-DB24D3F11DA6}">
      <dgm:prSet/>
      <dgm:spPr/>
      <dgm:t>
        <a:bodyPr/>
        <a:lstStyle/>
        <a:p>
          <a:pPr latinLnBrk="1"/>
          <a:endParaRPr lang="ko-KR" altLang="en-US"/>
        </a:p>
      </dgm:t>
    </dgm:pt>
    <dgm:pt modelId="{C2D62BBB-E381-4D8C-A869-DD063DA2AFFE}">
      <dgm:prSet custT="1"/>
      <dgm:spPr/>
      <dgm:t>
        <a:bodyPr/>
        <a:lstStyle/>
        <a:p>
          <a:pPr latinLnBrk="1"/>
          <a:r>
            <a:rPr lang="en-US" altLang="ko-KR" sz="1400" dirty="0" smtClean="0"/>
            <a:t>CLP family camp</a:t>
          </a:r>
          <a:endParaRPr lang="ko-KR" altLang="en-US" sz="1400" dirty="0"/>
        </a:p>
      </dgm:t>
    </dgm:pt>
    <dgm:pt modelId="{68FB3862-BE1A-4322-B353-6948CAB1C141}" type="parTrans" cxnId="{4FF290EE-4A8A-42D1-B0D4-036C424D111E}">
      <dgm:prSet/>
      <dgm:spPr/>
      <dgm:t>
        <a:bodyPr/>
        <a:lstStyle/>
        <a:p>
          <a:pPr latinLnBrk="1"/>
          <a:endParaRPr lang="ko-KR" altLang="en-US"/>
        </a:p>
      </dgm:t>
    </dgm:pt>
    <dgm:pt modelId="{F6CDD3D7-E652-4D13-BF58-BD12E4E1C119}" type="sibTrans" cxnId="{4FF290EE-4A8A-42D1-B0D4-036C424D111E}">
      <dgm:prSet/>
      <dgm:spPr/>
      <dgm:t>
        <a:bodyPr/>
        <a:lstStyle/>
        <a:p>
          <a:pPr latinLnBrk="1"/>
          <a:endParaRPr lang="ko-KR" altLang="en-US"/>
        </a:p>
      </dgm:t>
    </dgm:pt>
    <dgm:pt modelId="{A980CADE-A0C0-4571-911F-9F37133E1E7C}">
      <dgm:prSet custT="1"/>
      <dgm:spPr/>
      <dgm:t>
        <a:bodyPr/>
        <a:lstStyle/>
        <a:p>
          <a:pPr latinLnBrk="1"/>
          <a:r>
            <a:rPr lang="en-US" altLang="ko-KR" sz="1400" dirty="0" smtClean="0"/>
            <a:t>Hill-tribe </a:t>
          </a:r>
          <a:r>
            <a:rPr lang="en-US" altLang="ko-KR" sz="1400" dirty="0" err="1" smtClean="0"/>
            <a:t>homestay</a:t>
          </a:r>
          <a:endParaRPr lang="ko-KR" altLang="en-US" sz="1400" dirty="0"/>
        </a:p>
      </dgm:t>
    </dgm:pt>
    <dgm:pt modelId="{73B83B81-13D4-4123-9E46-B8F57FBE524C}" type="parTrans" cxnId="{F651BE4E-32CF-498B-8586-77612A34471F}">
      <dgm:prSet/>
      <dgm:spPr/>
      <dgm:t>
        <a:bodyPr/>
        <a:lstStyle/>
        <a:p>
          <a:pPr latinLnBrk="1"/>
          <a:endParaRPr lang="ko-KR" altLang="en-US"/>
        </a:p>
      </dgm:t>
    </dgm:pt>
    <dgm:pt modelId="{003ED337-31CB-4C17-8608-8537959FA46A}" type="sibTrans" cxnId="{F651BE4E-32CF-498B-8586-77612A34471F}">
      <dgm:prSet/>
      <dgm:spPr/>
      <dgm:t>
        <a:bodyPr/>
        <a:lstStyle/>
        <a:p>
          <a:pPr latinLnBrk="1"/>
          <a:endParaRPr lang="ko-KR" altLang="en-US"/>
        </a:p>
      </dgm:t>
    </dgm:pt>
    <dgm:pt modelId="{E75602B4-5F46-4F02-9ECC-909C262ECEF9}">
      <dgm:prSet custT="1"/>
      <dgm:spPr/>
      <dgm:t>
        <a:bodyPr/>
        <a:lstStyle/>
        <a:p>
          <a:pPr latinLnBrk="1"/>
          <a:r>
            <a:rPr lang="en-US" altLang="ko-KR" sz="1400" dirty="0" smtClean="0"/>
            <a:t>Street children</a:t>
          </a:r>
          <a:endParaRPr lang="ko-KR" altLang="en-US" sz="1400" dirty="0"/>
        </a:p>
      </dgm:t>
    </dgm:pt>
    <dgm:pt modelId="{6BDF6367-999E-4A98-900A-E2FF12C996E1}" type="sibTrans" cxnId="{ADE30BAA-735F-444D-82EE-B84EF759CD40}">
      <dgm:prSet/>
      <dgm:spPr/>
      <dgm:t>
        <a:bodyPr/>
        <a:lstStyle/>
        <a:p>
          <a:pPr latinLnBrk="1"/>
          <a:endParaRPr lang="ko-KR" altLang="en-US" sz="1400"/>
        </a:p>
      </dgm:t>
    </dgm:pt>
    <dgm:pt modelId="{438FB2F6-7902-4C11-A377-55164B005DB8}" type="parTrans" cxnId="{ADE30BAA-735F-444D-82EE-B84EF759CD40}">
      <dgm:prSet custT="1"/>
      <dgm:spPr/>
      <dgm:t>
        <a:bodyPr/>
        <a:lstStyle/>
        <a:p>
          <a:pPr latinLnBrk="1"/>
          <a:endParaRPr lang="ko-KR" altLang="en-US" sz="1400"/>
        </a:p>
      </dgm:t>
    </dgm:pt>
    <dgm:pt modelId="{F5DCA6F0-27A6-4AA9-9C1F-174A61E52FD5}">
      <dgm:prSet phldrT="[텍스트]" custT="1"/>
      <dgm:spPr/>
      <dgm:t>
        <a:bodyPr/>
        <a:lstStyle/>
        <a:p>
          <a:pPr latinLnBrk="1"/>
          <a:r>
            <a:rPr lang="en-US" altLang="ko-KR" sz="1600" dirty="0" smtClean="0"/>
            <a:t>Tam </a:t>
          </a:r>
          <a:r>
            <a:rPr lang="en-US" altLang="ko-KR" sz="1600" dirty="0" err="1" smtClean="0"/>
            <a:t>dok</a:t>
          </a:r>
          <a:r>
            <a:rPr lang="en-US" altLang="ko-KR" sz="1600" dirty="0" smtClean="0"/>
            <a:t> </a:t>
          </a:r>
          <a:r>
            <a:rPr lang="en-US" altLang="ko-KR" sz="1600" dirty="0" err="1" smtClean="0"/>
            <a:t>kham</a:t>
          </a:r>
          <a:endParaRPr lang="ko-KR" altLang="en-US" sz="1600" dirty="0"/>
        </a:p>
      </dgm:t>
    </dgm:pt>
    <dgm:pt modelId="{FDB3F8C9-B16A-4F00-8F3E-44CF84A0DD0D}" type="parTrans" cxnId="{BC3702FD-103C-475A-A2E3-2269715E9708}">
      <dgm:prSet/>
      <dgm:spPr/>
      <dgm:t>
        <a:bodyPr/>
        <a:lstStyle/>
        <a:p>
          <a:endParaRPr lang="th-TH"/>
        </a:p>
      </dgm:t>
    </dgm:pt>
    <dgm:pt modelId="{4DC778A5-12A6-4AFC-995E-1119B7F26E14}" type="sibTrans" cxnId="{BC3702FD-103C-475A-A2E3-2269715E9708}">
      <dgm:prSet/>
      <dgm:spPr/>
      <dgm:t>
        <a:bodyPr/>
        <a:lstStyle/>
        <a:p>
          <a:endParaRPr lang="th-TH"/>
        </a:p>
      </dgm:t>
    </dgm:pt>
    <dgm:pt modelId="{0672AF21-E449-4CF6-AC0D-F83BADEDA7C0}">
      <dgm:prSet custT="1"/>
      <dgm:spPr/>
      <dgm:t>
        <a:bodyPr/>
        <a:lstStyle/>
        <a:p>
          <a:r>
            <a:rPr lang="en-US" sz="1600" dirty="0" smtClean="0"/>
            <a:t>Teaching in school</a:t>
          </a:r>
          <a:endParaRPr lang="th-TH" sz="1600" dirty="0"/>
        </a:p>
      </dgm:t>
    </dgm:pt>
    <dgm:pt modelId="{B8BE6055-A10B-4084-9CEE-2F1D017A2C80}" type="parTrans" cxnId="{5B09C721-E28A-477F-A36E-D029F203D287}">
      <dgm:prSet/>
      <dgm:spPr/>
      <dgm:t>
        <a:bodyPr/>
        <a:lstStyle/>
        <a:p>
          <a:endParaRPr lang="th-TH"/>
        </a:p>
      </dgm:t>
    </dgm:pt>
    <dgm:pt modelId="{6C5B2D01-F31B-4B52-8028-CBC7886D01F3}" type="sibTrans" cxnId="{5B09C721-E28A-477F-A36E-D029F203D287}">
      <dgm:prSet/>
      <dgm:spPr/>
      <dgm:t>
        <a:bodyPr/>
        <a:lstStyle/>
        <a:p>
          <a:endParaRPr lang="th-TH"/>
        </a:p>
      </dgm:t>
    </dgm:pt>
    <dgm:pt modelId="{1C04975F-5C77-404E-AD54-CCD0A733A5F0}">
      <dgm:prSet custT="1"/>
      <dgm:spPr/>
      <dgm:t>
        <a:bodyPr/>
        <a:lstStyle/>
        <a:p>
          <a:r>
            <a:rPr lang="en-US" sz="1600" dirty="0" smtClean="0"/>
            <a:t>350ppm campaign</a:t>
          </a:r>
          <a:endParaRPr lang="th-TH" sz="1600" dirty="0"/>
        </a:p>
      </dgm:t>
    </dgm:pt>
    <dgm:pt modelId="{9EAED492-0034-4718-9DD2-0071F1F1B8BC}" type="parTrans" cxnId="{764C351F-4E98-4A86-AEC4-192F9D72EA36}">
      <dgm:prSet/>
      <dgm:spPr/>
      <dgm:t>
        <a:bodyPr/>
        <a:lstStyle/>
        <a:p>
          <a:endParaRPr lang="th-TH"/>
        </a:p>
      </dgm:t>
    </dgm:pt>
    <dgm:pt modelId="{639DC487-8B3D-467E-8F7A-0BD3E3E8064C}" type="sibTrans" cxnId="{764C351F-4E98-4A86-AEC4-192F9D72EA36}">
      <dgm:prSet/>
      <dgm:spPr/>
      <dgm:t>
        <a:bodyPr/>
        <a:lstStyle/>
        <a:p>
          <a:endParaRPr lang="th-TH"/>
        </a:p>
      </dgm:t>
    </dgm:pt>
    <dgm:pt modelId="{9CFDD078-6013-4064-942F-37E703AC901D}">
      <dgm:prSet custT="1"/>
      <dgm:spPr/>
      <dgm:t>
        <a:bodyPr/>
        <a:lstStyle/>
        <a:p>
          <a:r>
            <a:rPr lang="en-US" sz="1600" dirty="0" smtClean="0"/>
            <a:t>Home staying &amp; Farming</a:t>
          </a:r>
          <a:endParaRPr lang="th-TH" sz="1600" dirty="0"/>
        </a:p>
      </dgm:t>
    </dgm:pt>
    <dgm:pt modelId="{F5DD84DD-DCD5-400F-8FA0-8DE95767BA7E}" type="parTrans" cxnId="{198E96E5-B20D-458E-8356-EC4B0ABA59DC}">
      <dgm:prSet/>
      <dgm:spPr/>
      <dgm:t>
        <a:bodyPr/>
        <a:lstStyle/>
        <a:p>
          <a:endParaRPr lang="th-TH"/>
        </a:p>
      </dgm:t>
    </dgm:pt>
    <dgm:pt modelId="{9E011C8E-E694-4B98-8A8B-3B3B780E1594}" type="sibTrans" cxnId="{198E96E5-B20D-458E-8356-EC4B0ABA59DC}">
      <dgm:prSet/>
      <dgm:spPr/>
      <dgm:t>
        <a:bodyPr/>
        <a:lstStyle/>
        <a:p>
          <a:endParaRPr lang="th-TH"/>
        </a:p>
      </dgm:t>
    </dgm:pt>
    <dgm:pt modelId="{47A8108D-C0DA-4E19-9589-91EE7A898172}">
      <dgm:prSet phldrT="[텍스트]"/>
      <dgm:spPr/>
      <dgm:t>
        <a:bodyPr/>
        <a:lstStyle/>
        <a:p>
          <a:pPr latinLnBrk="1"/>
          <a:r>
            <a:rPr lang="en-US" altLang="ko-KR" dirty="0" smtClean="0"/>
            <a:t>Thai culture</a:t>
          </a:r>
          <a:endParaRPr lang="ko-KR" altLang="en-US" dirty="0"/>
        </a:p>
      </dgm:t>
    </dgm:pt>
    <dgm:pt modelId="{1F4D33F0-93F3-4797-BC34-A6507E5EC441}" type="parTrans" cxnId="{E9381D62-570D-4DBD-A915-E61880D75B64}">
      <dgm:prSet/>
      <dgm:spPr/>
      <dgm:t>
        <a:bodyPr/>
        <a:lstStyle/>
        <a:p>
          <a:endParaRPr lang="th-TH"/>
        </a:p>
      </dgm:t>
    </dgm:pt>
    <dgm:pt modelId="{A26D53E4-0B38-412B-978B-6697398916E0}" type="sibTrans" cxnId="{E9381D62-570D-4DBD-A915-E61880D75B64}">
      <dgm:prSet/>
      <dgm:spPr/>
      <dgm:t>
        <a:bodyPr/>
        <a:lstStyle/>
        <a:p>
          <a:endParaRPr lang="th-TH"/>
        </a:p>
      </dgm:t>
    </dgm:pt>
    <dgm:pt modelId="{33D311CF-19B7-4E0A-A5C7-F839BE1DDA75}" type="pres">
      <dgm:prSet presAssocID="{B1F435CD-8922-406D-9CA0-7A1AED436AF8}" presName="diagram" presStyleCnt="0">
        <dgm:presLayoutVars>
          <dgm:chPref val="1"/>
          <dgm:dir/>
          <dgm:animOne val="branch"/>
          <dgm:animLvl val="lvl"/>
          <dgm:resizeHandles val="exact"/>
        </dgm:presLayoutVars>
      </dgm:prSet>
      <dgm:spPr/>
      <dgm:t>
        <a:bodyPr/>
        <a:lstStyle/>
        <a:p>
          <a:pPr latinLnBrk="1"/>
          <a:endParaRPr lang="ko-KR" altLang="en-US"/>
        </a:p>
      </dgm:t>
    </dgm:pt>
    <dgm:pt modelId="{CC3C71F2-0C7D-4982-A78C-F338E196545B}" type="pres">
      <dgm:prSet presAssocID="{CEDD9381-BFD1-4245-B8F7-585A8CFDB50C}" presName="root1" presStyleCnt="0"/>
      <dgm:spPr/>
    </dgm:pt>
    <dgm:pt modelId="{B7D8E7DE-FB71-4892-B81F-180289E32199}" type="pres">
      <dgm:prSet presAssocID="{CEDD9381-BFD1-4245-B8F7-585A8CFDB50C}" presName="LevelOneTextNode" presStyleLbl="node0" presStyleIdx="0" presStyleCnt="1" custScaleX="242966" custScaleY="208018" custLinFactNeighborX="8279">
        <dgm:presLayoutVars>
          <dgm:chPref val="3"/>
        </dgm:presLayoutVars>
      </dgm:prSet>
      <dgm:spPr/>
      <dgm:t>
        <a:bodyPr/>
        <a:lstStyle/>
        <a:p>
          <a:pPr latinLnBrk="1"/>
          <a:endParaRPr lang="ko-KR" altLang="en-US"/>
        </a:p>
      </dgm:t>
    </dgm:pt>
    <dgm:pt modelId="{0B614198-9753-45F7-A6C0-7C3919A9C44C}" type="pres">
      <dgm:prSet presAssocID="{CEDD9381-BFD1-4245-B8F7-585A8CFDB50C}" presName="level2hierChild" presStyleCnt="0"/>
      <dgm:spPr/>
    </dgm:pt>
    <dgm:pt modelId="{3AC51790-361A-4C38-8DDD-3A84E12D0A10}" type="pres">
      <dgm:prSet presAssocID="{24206642-4822-4812-9879-0299374AAA2A}" presName="conn2-1" presStyleLbl="parChTrans1D2" presStyleIdx="0" presStyleCnt="4"/>
      <dgm:spPr/>
      <dgm:t>
        <a:bodyPr/>
        <a:lstStyle/>
        <a:p>
          <a:pPr latinLnBrk="1"/>
          <a:endParaRPr lang="ko-KR" altLang="en-US"/>
        </a:p>
      </dgm:t>
    </dgm:pt>
    <dgm:pt modelId="{6EAE3D41-A7DA-49DE-9585-7C6FC6ABF0DE}" type="pres">
      <dgm:prSet presAssocID="{24206642-4822-4812-9879-0299374AAA2A}" presName="connTx" presStyleLbl="parChTrans1D2" presStyleIdx="0" presStyleCnt="4"/>
      <dgm:spPr/>
      <dgm:t>
        <a:bodyPr/>
        <a:lstStyle/>
        <a:p>
          <a:pPr latinLnBrk="1"/>
          <a:endParaRPr lang="ko-KR" altLang="en-US"/>
        </a:p>
      </dgm:t>
    </dgm:pt>
    <dgm:pt modelId="{9681C118-B574-4245-998C-F01357BABA18}" type="pres">
      <dgm:prSet presAssocID="{49E87208-C684-4851-9464-E3CC3E72C639}" presName="root2" presStyleCnt="0"/>
      <dgm:spPr/>
    </dgm:pt>
    <dgm:pt modelId="{537F9329-1A61-4E3C-AEBB-7C636FE2B3D3}" type="pres">
      <dgm:prSet presAssocID="{49E87208-C684-4851-9464-E3CC3E72C639}" presName="LevelTwoTextNode" presStyleLbl="node2" presStyleIdx="0" presStyleCnt="4" custScaleX="185867" custScaleY="135871" custLinFactNeighborX="12458">
        <dgm:presLayoutVars>
          <dgm:chPref val="3"/>
        </dgm:presLayoutVars>
      </dgm:prSet>
      <dgm:spPr/>
      <dgm:t>
        <a:bodyPr/>
        <a:lstStyle/>
        <a:p>
          <a:pPr latinLnBrk="1"/>
          <a:endParaRPr lang="ko-KR" altLang="en-US"/>
        </a:p>
      </dgm:t>
    </dgm:pt>
    <dgm:pt modelId="{B7019FA4-7132-41B3-944C-5AA9C86EF03C}" type="pres">
      <dgm:prSet presAssocID="{49E87208-C684-4851-9464-E3CC3E72C639}" presName="level3hierChild" presStyleCnt="0"/>
      <dgm:spPr/>
    </dgm:pt>
    <dgm:pt modelId="{A9DFD7BE-3EDA-4594-A39C-542BD34873C0}" type="pres">
      <dgm:prSet presAssocID="{C0D59703-7BDF-4CE5-8262-BA0D44D40F0E}" presName="conn2-1" presStyleLbl="parChTrans1D3" presStyleIdx="0" presStyleCnt="9"/>
      <dgm:spPr/>
      <dgm:t>
        <a:bodyPr/>
        <a:lstStyle/>
        <a:p>
          <a:pPr latinLnBrk="1"/>
          <a:endParaRPr lang="ko-KR" altLang="en-US"/>
        </a:p>
      </dgm:t>
    </dgm:pt>
    <dgm:pt modelId="{153C34D7-FE9C-43B2-922D-934711420BFC}" type="pres">
      <dgm:prSet presAssocID="{C0D59703-7BDF-4CE5-8262-BA0D44D40F0E}" presName="connTx" presStyleLbl="parChTrans1D3" presStyleIdx="0" presStyleCnt="9"/>
      <dgm:spPr/>
      <dgm:t>
        <a:bodyPr/>
        <a:lstStyle/>
        <a:p>
          <a:pPr latinLnBrk="1"/>
          <a:endParaRPr lang="ko-KR" altLang="en-US"/>
        </a:p>
      </dgm:t>
    </dgm:pt>
    <dgm:pt modelId="{11FAD8B0-EB75-4F79-8F07-3F62BB6F628D}" type="pres">
      <dgm:prSet presAssocID="{E9009CF9-F72E-4D16-ACEA-3DE5DC9A4461}" presName="root2" presStyleCnt="0"/>
      <dgm:spPr/>
    </dgm:pt>
    <dgm:pt modelId="{4496C261-D365-4F35-99F4-88A26C773510}" type="pres">
      <dgm:prSet presAssocID="{E9009CF9-F72E-4D16-ACEA-3DE5DC9A4461}" presName="LevelTwoTextNode" presStyleLbl="node3" presStyleIdx="0" presStyleCnt="9" custScaleX="262614" custScaleY="137219" custLinFactNeighborY="-46876">
        <dgm:presLayoutVars>
          <dgm:chPref val="3"/>
        </dgm:presLayoutVars>
      </dgm:prSet>
      <dgm:spPr/>
      <dgm:t>
        <a:bodyPr/>
        <a:lstStyle/>
        <a:p>
          <a:pPr latinLnBrk="1"/>
          <a:endParaRPr lang="ko-KR" altLang="en-US"/>
        </a:p>
      </dgm:t>
    </dgm:pt>
    <dgm:pt modelId="{DECC65D9-26B8-4942-94A7-21892BC2D35D}" type="pres">
      <dgm:prSet presAssocID="{E9009CF9-F72E-4D16-ACEA-3DE5DC9A4461}" presName="level3hierChild" presStyleCnt="0"/>
      <dgm:spPr/>
    </dgm:pt>
    <dgm:pt modelId="{5CE9E5F0-99B0-4B4F-B488-D9473DCAAFBF}" type="pres">
      <dgm:prSet presAssocID="{74DF2FA7-9DBA-48D4-9526-A21C7C6EAE70}" presName="conn2-1" presStyleLbl="parChTrans1D3" presStyleIdx="1" presStyleCnt="9"/>
      <dgm:spPr/>
      <dgm:t>
        <a:bodyPr/>
        <a:lstStyle/>
        <a:p>
          <a:pPr latinLnBrk="1"/>
          <a:endParaRPr lang="ko-KR" altLang="en-US"/>
        </a:p>
      </dgm:t>
    </dgm:pt>
    <dgm:pt modelId="{504C2A81-407B-41FA-8893-79E2C38CEEA1}" type="pres">
      <dgm:prSet presAssocID="{74DF2FA7-9DBA-48D4-9526-A21C7C6EAE70}" presName="connTx" presStyleLbl="parChTrans1D3" presStyleIdx="1" presStyleCnt="9"/>
      <dgm:spPr/>
      <dgm:t>
        <a:bodyPr/>
        <a:lstStyle/>
        <a:p>
          <a:pPr latinLnBrk="1"/>
          <a:endParaRPr lang="ko-KR" altLang="en-US"/>
        </a:p>
      </dgm:t>
    </dgm:pt>
    <dgm:pt modelId="{2E945A65-E437-4FDE-BFC6-E308383E03B8}" type="pres">
      <dgm:prSet presAssocID="{F588B3E4-0F5C-45D1-A2D5-9315BD5E455F}" presName="root2" presStyleCnt="0"/>
      <dgm:spPr/>
    </dgm:pt>
    <dgm:pt modelId="{63CDE0D5-EEC9-4E54-93FC-435EB59DCAC2}" type="pres">
      <dgm:prSet presAssocID="{F588B3E4-0F5C-45D1-A2D5-9315BD5E455F}" presName="LevelTwoTextNode" presStyleLbl="node3" presStyleIdx="1" presStyleCnt="9" custScaleX="262614" custLinFactNeighborY="-45275">
        <dgm:presLayoutVars>
          <dgm:chPref val="3"/>
        </dgm:presLayoutVars>
      </dgm:prSet>
      <dgm:spPr/>
      <dgm:t>
        <a:bodyPr/>
        <a:lstStyle/>
        <a:p>
          <a:pPr latinLnBrk="1"/>
          <a:endParaRPr lang="ko-KR" altLang="en-US"/>
        </a:p>
      </dgm:t>
    </dgm:pt>
    <dgm:pt modelId="{7194B286-6AA5-499A-89AF-DF585AA52C00}" type="pres">
      <dgm:prSet presAssocID="{F588B3E4-0F5C-45D1-A2D5-9315BD5E455F}" presName="level3hierChild" presStyleCnt="0"/>
      <dgm:spPr/>
    </dgm:pt>
    <dgm:pt modelId="{D95FE9F2-08B5-46DB-83E8-E4D0CDFD4B42}" type="pres">
      <dgm:prSet presAssocID="{3DD698B3-8276-463E-95CB-EC653433BFDA}" presName="conn2-1" presStyleLbl="parChTrans1D3" presStyleIdx="2" presStyleCnt="9"/>
      <dgm:spPr/>
      <dgm:t>
        <a:bodyPr/>
        <a:lstStyle/>
        <a:p>
          <a:pPr latinLnBrk="1"/>
          <a:endParaRPr lang="ko-KR" altLang="en-US"/>
        </a:p>
      </dgm:t>
    </dgm:pt>
    <dgm:pt modelId="{1BB86770-6D33-428B-8B3F-7708FEAAF5A1}" type="pres">
      <dgm:prSet presAssocID="{3DD698B3-8276-463E-95CB-EC653433BFDA}" presName="connTx" presStyleLbl="parChTrans1D3" presStyleIdx="2" presStyleCnt="9"/>
      <dgm:spPr/>
      <dgm:t>
        <a:bodyPr/>
        <a:lstStyle/>
        <a:p>
          <a:pPr latinLnBrk="1"/>
          <a:endParaRPr lang="ko-KR" altLang="en-US"/>
        </a:p>
      </dgm:t>
    </dgm:pt>
    <dgm:pt modelId="{2B97FC20-7B32-4CAB-B516-E359CC2AB838}" type="pres">
      <dgm:prSet presAssocID="{A8B1985C-E268-473D-81F8-46C6FEFB3824}" presName="root2" presStyleCnt="0"/>
      <dgm:spPr/>
    </dgm:pt>
    <dgm:pt modelId="{499D9170-EF71-4126-A409-D706475140CC}" type="pres">
      <dgm:prSet presAssocID="{A8B1985C-E268-473D-81F8-46C6FEFB3824}" presName="LevelTwoTextNode" presStyleLbl="node3" presStyleIdx="2" presStyleCnt="9" custScaleX="262614" custLinFactNeighborY="-46876">
        <dgm:presLayoutVars>
          <dgm:chPref val="3"/>
        </dgm:presLayoutVars>
      </dgm:prSet>
      <dgm:spPr/>
      <dgm:t>
        <a:bodyPr/>
        <a:lstStyle/>
        <a:p>
          <a:pPr latinLnBrk="1"/>
          <a:endParaRPr lang="ko-KR" altLang="en-US"/>
        </a:p>
      </dgm:t>
    </dgm:pt>
    <dgm:pt modelId="{32E4D779-350A-4C69-A91D-641A7CAC6BEE}" type="pres">
      <dgm:prSet presAssocID="{A8B1985C-E268-473D-81F8-46C6FEFB3824}" presName="level3hierChild" presStyleCnt="0"/>
      <dgm:spPr/>
    </dgm:pt>
    <dgm:pt modelId="{8DC3E055-98DA-436B-A4BE-ED820A772B05}" type="pres">
      <dgm:prSet presAssocID="{39335475-554C-4849-BA0E-86099B74D64C}" presName="conn2-1" presStyleLbl="parChTrans1D3" presStyleIdx="3" presStyleCnt="9"/>
      <dgm:spPr/>
      <dgm:t>
        <a:bodyPr/>
        <a:lstStyle/>
        <a:p>
          <a:pPr latinLnBrk="1"/>
          <a:endParaRPr lang="ko-KR" altLang="en-US"/>
        </a:p>
      </dgm:t>
    </dgm:pt>
    <dgm:pt modelId="{A92211D7-0C99-43F8-8B59-E2BF28A92319}" type="pres">
      <dgm:prSet presAssocID="{39335475-554C-4849-BA0E-86099B74D64C}" presName="connTx" presStyleLbl="parChTrans1D3" presStyleIdx="3" presStyleCnt="9"/>
      <dgm:spPr/>
      <dgm:t>
        <a:bodyPr/>
        <a:lstStyle/>
        <a:p>
          <a:pPr latinLnBrk="1"/>
          <a:endParaRPr lang="ko-KR" altLang="en-US"/>
        </a:p>
      </dgm:t>
    </dgm:pt>
    <dgm:pt modelId="{88D664AF-617C-4BF5-904D-810F1B590A4A}" type="pres">
      <dgm:prSet presAssocID="{53E32EFA-432C-40E8-B607-BCB05DDA2196}" presName="root2" presStyleCnt="0"/>
      <dgm:spPr/>
    </dgm:pt>
    <dgm:pt modelId="{B1A98163-C27B-4F3F-84EF-12BFF1D8D197}" type="pres">
      <dgm:prSet presAssocID="{53E32EFA-432C-40E8-B607-BCB05DDA2196}" presName="LevelTwoTextNode" presStyleLbl="node3" presStyleIdx="3" presStyleCnt="9" custScaleX="262614" custScaleY="159694" custLinFactNeighborY="-46876">
        <dgm:presLayoutVars>
          <dgm:chPref val="3"/>
        </dgm:presLayoutVars>
      </dgm:prSet>
      <dgm:spPr/>
      <dgm:t>
        <a:bodyPr/>
        <a:lstStyle/>
        <a:p>
          <a:pPr latinLnBrk="1"/>
          <a:endParaRPr lang="ko-KR" altLang="en-US"/>
        </a:p>
      </dgm:t>
    </dgm:pt>
    <dgm:pt modelId="{885F2E4B-447C-46C4-8AE8-2604D169A0C4}" type="pres">
      <dgm:prSet presAssocID="{53E32EFA-432C-40E8-B607-BCB05DDA2196}" presName="level3hierChild" presStyleCnt="0"/>
      <dgm:spPr/>
    </dgm:pt>
    <dgm:pt modelId="{7B1147A5-4E69-432F-BDB9-21A78DD7683A}" type="pres">
      <dgm:prSet presAssocID="{0ECA38A0-2427-49FA-BD9F-13BFDABEC005}" presName="conn2-1" presStyleLbl="parChTrans1D2" presStyleIdx="1" presStyleCnt="4"/>
      <dgm:spPr/>
      <dgm:t>
        <a:bodyPr/>
        <a:lstStyle/>
        <a:p>
          <a:pPr latinLnBrk="1"/>
          <a:endParaRPr lang="ko-KR" altLang="en-US"/>
        </a:p>
      </dgm:t>
    </dgm:pt>
    <dgm:pt modelId="{0CEDB6B7-46DA-41F3-AE9D-099DA76CDB09}" type="pres">
      <dgm:prSet presAssocID="{0ECA38A0-2427-49FA-BD9F-13BFDABEC005}" presName="connTx" presStyleLbl="parChTrans1D2" presStyleIdx="1" presStyleCnt="4"/>
      <dgm:spPr/>
      <dgm:t>
        <a:bodyPr/>
        <a:lstStyle/>
        <a:p>
          <a:pPr latinLnBrk="1"/>
          <a:endParaRPr lang="ko-KR" altLang="en-US"/>
        </a:p>
      </dgm:t>
    </dgm:pt>
    <dgm:pt modelId="{A65396EA-4125-4FE0-9BEF-29D11BF9CB2D}" type="pres">
      <dgm:prSet presAssocID="{83DFC722-8EA5-4BF6-8BEB-4BD4D101CA6F}" presName="root2" presStyleCnt="0"/>
      <dgm:spPr/>
    </dgm:pt>
    <dgm:pt modelId="{B603EFA8-845F-4C06-9E58-32AC89BA78A1}" type="pres">
      <dgm:prSet presAssocID="{83DFC722-8EA5-4BF6-8BEB-4BD4D101CA6F}" presName="LevelTwoTextNode" presStyleLbl="node2" presStyleIdx="1" presStyleCnt="4" custScaleX="185867" custScaleY="135871" custLinFactNeighborX="12458" custLinFactNeighborY="-89964">
        <dgm:presLayoutVars>
          <dgm:chPref val="3"/>
        </dgm:presLayoutVars>
      </dgm:prSet>
      <dgm:spPr/>
      <dgm:t>
        <a:bodyPr/>
        <a:lstStyle/>
        <a:p>
          <a:pPr latinLnBrk="1"/>
          <a:endParaRPr lang="ko-KR" altLang="en-US"/>
        </a:p>
      </dgm:t>
    </dgm:pt>
    <dgm:pt modelId="{9FBA497E-4F8A-4937-A0DB-E957FEE1670E}" type="pres">
      <dgm:prSet presAssocID="{83DFC722-8EA5-4BF6-8BEB-4BD4D101CA6F}" presName="level3hierChild" presStyleCnt="0"/>
      <dgm:spPr/>
    </dgm:pt>
    <dgm:pt modelId="{E7C4C320-53CB-4481-90E2-ADC981D50B4F}" type="pres">
      <dgm:prSet presAssocID="{FC82FFF0-D7E2-4095-B2C5-C8ED66270314}" presName="conn2-1" presStyleLbl="parChTrans1D3" presStyleIdx="4" presStyleCnt="9"/>
      <dgm:spPr/>
      <dgm:t>
        <a:bodyPr/>
        <a:lstStyle/>
        <a:p>
          <a:pPr latinLnBrk="1"/>
          <a:endParaRPr lang="ko-KR" altLang="en-US"/>
        </a:p>
      </dgm:t>
    </dgm:pt>
    <dgm:pt modelId="{FC06C95C-7773-4A6A-AEE0-EE8FA692CD6D}" type="pres">
      <dgm:prSet presAssocID="{FC82FFF0-D7E2-4095-B2C5-C8ED66270314}" presName="connTx" presStyleLbl="parChTrans1D3" presStyleIdx="4" presStyleCnt="9"/>
      <dgm:spPr/>
      <dgm:t>
        <a:bodyPr/>
        <a:lstStyle/>
        <a:p>
          <a:pPr latinLnBrk="1"/>
          <a:endParaRPr lang="ko-KR" altLang="en-US"/>
        </a:p>
      </dgm:t>
    </dgm:pt>
    <dgm:pt modelId="{AF5F479A-97A8-481C-827E-1F6D98E6E220}" type="pres">
      <dgm:prSet presAssocID="{733069A2-C8F4-4D6B-87F8-32F0570CBA6E}" presName="root2" presStyleCnt="0"/>
      <dgm:spPr/>
    </dgm:pt>
    <dgm:pt modelId="{290B6C7C-F05C-46CB-8D2D-74F06C0A4E25}" type="pres">
      <dgm:prSet presAssocID="{733069A2-C8F4-4D6B-87F8-32F0570CBA6E}" presName="LevelTwoTextNode" presStyleLbl="node3" presStyleIdx="4" presStyleCnt="9" custScaleX="262614" custLinFactNeighborY="-49349">
        <dgm:presLayoutVars>
          <dgm:chPref val="3"/>
        </dgm:presLayoutVars>
      </dgm:prSet>
      <dgm:spPr/>
      <dgm:t>
        <a:bodyPr/>
        <a:lstStyle/>
        <a:p>
          <a:pPr latinLnBrk="1"/>
          <a:endParaRPr lang="ko-KR" altLang="en-US"/>
        </a:p>
      </dgm:t>
    </dgm:pt>
    <dgm:pt modelId="{3627CD24-BFB0-485E-BFB6-3689074037F2}" type="pres">
      <dgm:prSet presAssocID="{733069A2-C8F4-4D6B-87F8-32F0570CBA6E}" presName="level3hierChild" presStyleCnt="0"/>
      <dgm:spPr/>
    </dgm:pt>
    <dgm:pt modelId="{433877EF-6EA3-4FD8-B256-6F0E06709BA3}" type="pres">
      <dgm:prSet presAssocID="{D8998F1D-BF0E-43F2-94CD-E7AC13E1AE8E}" presName="conn2-1" presStyleLbl="parChTrans1D4" presStyleIdx="0" presStyleCnt="10"/>
      <dgm:spPr/>
      <dgm:t>
        <a:bodyPr/>
        <a:lstStyle/>
        <a:p>
          <a:pPr latinLnBrk="1"/>
          <a:endParaRPr lang="ko-KR" altLang="en-US"/>
        </a:p>
      </dgm:t>
    </dgm:pt>
    <dgm:pt modelId="{DBCB6B58-9A20-4ADE-919C-5BB600652C13}" type="pres">
      <dgm:prSet presAssocID="{D8998F1D-BF0E-43F2-94CD-E7AC13E1AE8E}" presName="connTx" presStyleLbl="parChTrans1D4" presStyleIdx="0" presStyleCnt="10"/>
      <dgm:spPr/>
      <dgm:t>
        <a:bodyPr/>
        <a:lstStyle/>
        <a:p>
          <a:pPr latinLnBrk="1"/>
          <a:endParaRPr lang="ko-KR" altLang="en-US"/>
        </a:p>
      </dgm:t>
    </dgm:pt>
    <dgm:pt modelId="{34F83885-2105-41B6-BE79-1AB0F6B5196B}" type="pres">
      <dgm:prSet presAssocID="{434DB068-8395-4E32-9574-916E1BC3B734}" presName="root2" presStyleCnt="0"/>
      <dgm:spPr/>
    </dgm:pt>
    <dgm:pt modelId="{037E81CD-74C4-4E7A-8CF6-ED5B8AE7AF7C}" type="pres">
      <dgm:prSet presAssocID="{434DB068-8395-4E32-9574-916E1BC3B734}" presName="LevelTwoTextNode" presStyleLbl="node4" presStyleIdx="0" presStyleCnt="10" custScaleX="238725" custLinFactNeighborY="-69348">
        <dgm:presLayoutVars>
          <dgm:chPref val="3"/>
        </dgm:presLayoutVars>
      </dgm:prSet>
      <dgm:spPr/>
      <dgm:t>
        <a:bodyPr/>
        <a:lstStyle/>
        <a:p>
          <a:pPr latinLnBrk="1"/>
          <a:endParaRPr lang="ko-KR" altLang="en-US"/>
        </a:p>
      </dgm:t>
    </dgm:pt>
    <dgm:pt modelId="{49DD0E17-A385-4DF7-84CA-76A877EDDF19}" type="pres">
      <dgm:prSet presAssocID="{434DB068-8395-4E32-9574-916E1BC3B734}" presName="level3hierChild" presStyleCnt="0"/>
      <dgm:spPr/>
    </dgm:pt>
    <dgm:pt modelId="{60137A84-876C-4ACA-8B88-57BC94A8DF86}" type="pres">
      <dgm:prSet presAssocID="{5336EFD5-346C-4223-9F4F-05E0609A79E1}" presName="conn2-1" presStyleLbl="parChTrans1D4" presStyleIdx="1" presStyleCnt="10"/>
      <dgm:spPr/>
      <dgm:t>
        <a:bodyPr/>
        <a:lstStyle/>
        <a:p>
          <a:pPr latinLnBrk="1"/>
          <a:endParaRPr lang="ko-KR" altLang="en-US"/>
        </a:p>
      </dgm:t>
    </dgm:pt>
    <dgm:pt modelId="{6ECB8C9B-F818-40B0-B599-049B3902D1D6}" type="pres">
      <dgm:prSet presAssocID="{5336EFD5-346C-4223-9F4F-05E0609A79E1}" presName="connTx" presStyleLbl="parChTrans1D4" presStyleIdx="1" presStyleCnt="10"/>
      <dgm:spPr/>
      <dgm:t>
        <a:bodyPr/>
        <a:lstStyle/>
        <a:p>
          <a:pPr latinLnBrk="1"/>
          <a:endParaRPr lang="ko-KR" altLang="en-US"/>
        </a:p>
      </dgm:t>
    </dgm:pt>
    <dgm:pt modelId="{6F7A5557-C462-4D3E-A098-26D26F335B11}" type="pres">
      <dgm:prSet presAssocID="{252CDC18-64FD-4549-A826-068F6F5C1BF2}" presName="root2" presStyleCnt="0"/>
      <dgm:spPr/>
    </dgm:pt>
    <dgm:pt modelId="{835346DF-8929-4AE8-AF41-66E3383C3AE4}" type="pres">
      <dgm:prSet presAssocID="{252CDC18-64FD-4549-A826-068F6F5C1BF2}" presName="LevelTwoTextNode" presStyleLbl="node4" presStyleIdx="1" presStyleCnt="10" custScaleX="238725" custLinFactNeighborY="-56015">
        <dgm:presLayoutVars>
          <dgm:chPref val="3"/>
        </dgm:presLayoutVars>
      </dgm:prSet>
      <dgm:spPr/>
      <dgm:t>
        <a:bodyPr/>
        <a:lstStyle/>
        <a:p>
          <a:pPr latinLnBrk="1"/>
          <a:endParaRPr lang="ko-KR" altLang="en-US"/>
        </a:p>
      </dgm:t>
    </dgm:pt>
    <dgm:pt modelId="{389BC1AC-E6A8-465C-AEFB-37AB2AA68549}" type="pres">
      <dgm:prSet presAssocID="{252CDC18-64FD-4549-A826-068F6F5C1BF2}" presName="level3hierChild" presStyleCnt="0"/>
      <dgm:spPr/>
    </dgm:pt>
    <dgm:pt modelId="{326AFBFB-777D-4329-93B6-1025E5AB8DAB}" type="pres">
      <dgm:prSet presAssocID="{256E9E8E-775F-4CB7-BDBD-09A0DD23489E}" presName="conn2-1" presStyleLbl="parChTrans1D4" presStyleIdx="2" presStyleCnt="10"/>
      <dgm:spPr/>
      <dgm:t>
        <a:bodyPr/>
        <a:lstStyle/>
        <a:p>
          <a:pPr latinLnBrk="1"/>
          <a:endParaRPr lang="ko-KR" altLang="en-US"/>
        </a:p>
      </dgm:t>
    </dgm:pt>
    <dgm:pt modelId="{3E8A7177-C971-4D3E-9D2A-AA35E542DAD9}" type="pres">
      <dgm:prSet presAssocID="{256E9E8E-775F-4CB7-BDBD-09A0DD23489E}" presName="connTx" presStyleLbl="parChTrans1D4" presStyleIdx="2" presStyleCnt="10"/>
      <dgm:spPr/>
      <dgm:t>
        <a:bodyPr/>
        <a:lstStyle/>
        <a:p>
          <a:pPr latinLnBrk="1"/>
          <a:endParaRPr lang="ko-KR" altLang="en-US"/>
        </a:p>
      </dgm:t>
    </dgm:pt>
    <dgm:pt modelId="{15E8AF54-5C16-4ADC-A14E-36AFA6A1CADD}" type="pres">
      <dgm:prSet presAssocID="{3EF72A7F-930B-4100-B188-C8462D1468CC}" presName="root2" presStyleCnt="0"/>
      <dgm:spPr/>
    </dgm:pt>
    <dgm:pt modelId="{8E010FD3-6EB4-44C9-AB81-D361AD245AE0}" type="pres">
      <dgm:prSet presAssocID="{3EF72A7F-930B-4100-B188-C8462D1468CC}" presName="LevelTwoTextNode" presStyleLbl="node4" presStyleIdx="2" presStyleCnt="10" custScaleX="238725" custLinFactNeighborY="-57128">
        <dgm:presLayoutVars>
          <dgm:chPref val="3"/>
        </dgm:presLayoutVars>
      </dgm:prSet>
      <dgm:spPr/>
      <dgm:t>
        <a:bodyPr/>
        <a:lstStyle/>
        <a:p>
          <a:pPr latinLnBrk="1"/>
          <a:endParaRPr lang="ko-KR" altLang="en-US"/>
        </a:p>
      </dgm:t>
    </dgm:pt>
    <dgm:pt modelId="{F652E195-90D7-47F9-9A09-5047090DAC9A}" type="pres">
      <dgm:prSet presAssocID="{3EF72A7F-930B-4100-B188-C8462D1468CC}" presName="level3hierChild" presStyleCnt="0"/>
      <dgm:spPr/>
    </dgm:pt>
    <dgm:pt modelId="{A89B278D-F0A7-40C4-AC6B-C7D1D27BF23D}" type="pres">
      <dgm:prSet presAssocID="{438FB2F6-7902-4C11-A377-55164B005DB8}" presName="conn2-1" presStyleLbl="parChTrans1D4" presStyleIdx="3" presStyleCnt="10"/>
      <dgm:spPr/>
      <dgm:t>
        <a:bodyPr/>
        <a:lstStyle/>
        <a:p>
          <a:pPr latinLnBrk="1"/>
          <a:endParaRPr lang="ko-KR" altLang="en-US"/>
        </a:p>
      </dgm:t>
    </dgm:pt>
    <dgm:pt modelId="{05CCE7FB-FE15-4B96-9395-EBB1C24EC8ED}" type="pres">
      <dgm:prSet presAssocID="{438FB2F6-7902-4C11-A377-55164B005DB8}" presName="connTx" presStyleLbl="parChTrans1D4" presStyleIdx="3" presStyleCnt="10"/>
      <dgm:spPr/>
      <dgm:t>
        <a:bodyPr/>
        <a:lstStyle/>
        <a:p>
          <a:pPr latinLnBrk="1"/>
          <a:endParaRPr lang="ko-KR" altLang="en-US"/>
        </a:p>
      </dgm:t>
    </dgm:pt>
    <dgm:pt modelId="{CA363010-0541-40E7-A4D8-64A107EBF403}" type="pres">
      <dgm:prSet presAssocID="{E75602B4-5F46-4F02-9ECC-909C262ECEF9}" presName="root2" presStyleCnt="0"/>
      <dgm:spPr/>
    </dgm:pt>
    <dgm:pt modelId="{7BB2DBF2-2815-41D9-9F4D-4C9F369FED7E}" type="pres">
      <dgm:prSet presAssocID="{E75602B4-5F46-4F02-9ECC-909C262ECEF9}" presName="LevelTwoTextNode" presStyleLbl="node4" presStyleIdx="3" presStyleCnt="10" custScaleX="238725" custLinFactNeighborY="-50740">
        <dgm:presLayoutVars>
          <dgm:chPref val="3"/>
        </dgm:presLayoutVars>
      </dgm:prSet>
      <dgm:spPr/>
      <dgm:t>
        <a:bodyPr/>
        <a:lstStyle/>
        <a:p>
          <a:pPr latinLnBrk="1"/>
          <a:endParaRPr lang="ko-KR" altLang="en-US"/>
        </a:p>
      </dgm:t>
    </dgm:pt>
    <dgm:pt modelId="{1932DAFF-FF0C-4786-9DC4-DB65D551D65D}" type="pres">
      <dgm:prSet presAssocID="{E75602B4-5F46-4F02-9ECC-909C262ECEF9}" presName="level3hierChild" presStyleCnt="0"/>
      <dgm:spPr/>
    </dgm:pt>
    <dgm:pt modelId="{FAC9DCD3-E993-4259-BF34-6B8190FCA7AA}" type="pres">
      <dgm:prSet presAssocID="{B683AD2B-1E47-4EEB-B6B1-4B22743F81AF}" presName="conn2-1" presStyleLbl="parChTrans1D3" presStyleIdx="5" presStyleCnt="9"/>
      <dgm:spPr/>
      <dgm:t>
        <a:bodyPr/>
        <a:lstStyle/>
        <a:p>
          <a:pPr latinLnBrk="1"/>
          <a:endParaRPr lang="ko-KR" altLang="en-US"/>
        </a:p>
      </dgm:t>
    </dgm:pt>
    <dgm:pt modelId="{3B830984-6AFA-4125-8555-5B6B92D8D177}" type="pres">
      <dgm:prSet presAssocID="{B683AD2B-1E47-4EEB-B6B1-4B22743F81AF}" presName="connTx" presStyleLbl="parChTrans1D3" presStyleIdx="5" presStyleCnt="9"/>
      <dgm:spPr/>
      <dgm:t>
        <a:bodyPr/>
        <a:lstStyle/>
        <a:p>
          <a:pPr latinLnBrk="1"/>
          <a:endParaRPr lang="ko-KR" altLang="en-US"/>
        </a:p>
      </dgm:t>
    </dgm:pt>
    <dgm:pt modelId="{C4ECE32D-6D57-4728-93BD-076AEF5D8928}" type="pres">
      <dgm:prSet presAssocID="{B1121325-9879-49DE-93EA-17BED33FEB3A}" presName="root2" presStyleCnt="0"/>
      <dgm:spPr/>
    </dgm:pt>
    <dgm:pt modelId="{68B6AC14-8B84-4858-B14D-D0269F2F57F2}" type="pres">
      <dgm:prSet presAssocID="{B1121325-9879-49DE-93EA-17BED33FEB3A}" presName="LevelTwoTextNode" presStyleLbl="node3" presStyleIdx="5" presStyleCnt="9" custScaleX="332478" custScaleY="154748" custLinFactNeighborY="-47535">
        <dgm:presLayoutVars>
          <dgm:chPref val="3"/>
        </dgm:presLayoutVars>
      </dgm:prSet>
      <dgm:spPr/>
      <dgm:t>
        <a:bodyPr/>
        <a:lstStyle/>
        <a:p>
          <a:pPr latinLnBrk="1"/>
          <a:endParaRPr lang="ko-KR" altLang="en-US"/>
        </a:p>
      </dgm:t>
    </dgm:pt>
    <dgm:pt modelId="{A5663F12-9648-4F77-9C39-9679BD97F1A5}" type="pres">
      <dgm:prSet presAssocID="{B1121325-9879-49DE-93EA-17BED33FEB3A}" presName="level3hierChild" presStyleCnt="0"/>
      <dgm:spPr/>
    </dgm:pt>
    <dgm:pt modelId="{96DFFF4E-E26C-470C-AA2E-1B2876671AED}" type="pres">
      <dgm:prSet presAssocID="{EF7E7E76-FB79-4D1C-82ED-214B276B9E86}" presName="conn2-1" presStyleLbl="parChTrans1D4" presStyleIdx="4" presStyleCnt="10"/>
      <dgm:spPr/>
      <dgm:t>
        <a:bodyPr/>
        <a:lstStyle/>
        <a:p>
          <a:pPr latinLnBrk="1"/>
          <a:endParaRPr lang="ko-KR" altLang="en-US"/>
        </a:p>
      </dgm:t>
    </dgm:pt>
    <dgm:pt modelId="{5DDC8F5A-4465-47CB-9DE9-FA0113F7173E}" type="pres">
      <dgm:prSet presAssocID="{EF7E7E76-FB79-4D1C-82ED-214B276B9E86}" presName="connTx" presStyleLbl="parChTrans1D4" presStyleIdx="4" presStyleCnt="10"/>
      <dgm:spPr/>
      <dgm:t>
        <a:bodyPr/>
        <a:lstStyle/>
        <a:p>
          <a:pPr latinLnBrk="1"/>
          <a:endParaRPr lang="ko-KR" altLang="en-US"/>
        </a:p>
      </dgm:t>
    </dgm:pt>
    <dgm:pt modelId="{18394D60-9D10-4080-AE89-458001D1F9F8}" type="pres">
      <dgm:prSet presAssocID="{5E8D8A31-2474-45B9-BCFB-D183B0D7CF1A}" presName="root2" presStyleCnt="0"/>
      <dgm:spPr/>
    </dgm:pt>
    <dgm:pt modelId="{9E86F9C8-A630-4D98-8281-F165EE16C28B}" type="pres">
      <dgm:prSet presAssocID="{5E8D8A31-2474-45B9-BCFB-D183B0D7CF1A}" presName="LevelTwoTextNode" presStyleLbl="node4" presStyleIdx="4" presStyleCnt="10" custScaleX="95302" custLinFactNeighborX="6382" custLinFactNeighborY="-43011">
        <dgm:presLayoutVars>
          <dgm:chPref val="3"/>
        </dgm:presLayoutVars>
      </dgm:prSet>
      <dgm:spPr/>
      <dgm:t>
        <a:bodyPr/>
        <a:lstStyle/>
        <a:p>
          <a:pPr latinLnBrk="1"/>
          <a:endParaRPr lang="ko-KR" altLang="en-US"/>
        </a:p>
      </dgm:t>
    </dgm:pt>
    <dgm:pt modelId="{2BD42C02-F624-4E73-B256-99CC440EE055}" type="pres">
      <dgm:prSet presAssocID="{5E8D8A31-2474-45B9-BCFB-D183B0D7CF1A}" presName="level3hierChild" presStyleCnt="0"/>
      <dgm:spPr/>
    </dgm:pt>
    <dgm:pt modelId="{8D21EFE1-D6AA-49B0-BB1E-BCE0BAF48107}" type="pres">
      <dgm:prSet presAssocID="{ED7FD680-5453-4452-BF6D-9049BF9D1C81}" presName="conn2-1" presStyleLbl="parChTrans1D4" presStyleIdx="5" presStyleCnt="10"/>
      <dgm:spPr/>
      <dgm:t>
        <a:bodyPr/>
        <a:lstStyle/>
        <a:p>
          <a:pPr latinLnBrk="1"/>
          <a:endParaRPr lang="ko-KR" altLang="en-US"/>
        </a:p>
      </dgm:t>
    </dgm:pt>
    <dgm:pt modelId="{436F89CA-6333-4916-A7AA-F63D1DB819BB}" type="pres">
      <dgm:prSet presAssocID="{ED7FD680-5453-4452-BF6D-9049BF9D1C81}" presName="connTx" presStyleLbl="parChTrans1D4" presStyleIdx="5" presStyleCnt="10"/>
      <dgm:spPr/>
      <dgm:t>
        <a:bodyPr/>
        <a:lstStyle/>
        <a:p>
          <a:pPr latinLnBrk="1"/>
          <a:endParaRPr lang="ko-KR" altLang="en-US"/>
        </a:p>
      </dgm:t>
    </dgm:pt>
    <dgm:pt modelId="{748BDFA7-241A-48E9-96B4-007B6999919E}" type="pres">
      <dgm:prSet presAssocID="{46EA920C-1006-4F31-A525-98B637A00A5B}" presName="root2" presStyleCnt="0"/>
      <dgm:spPr/>
    </dgm:pt>
    <dgm:pt modelId="{E64C8E26-C4E2-4DFA-9644-429C3EE310CF}" type="pres">
      <dgm:prSet presAssocID="{46EA920C-1006-4F31-A525-98B637A00A5B}" presName="LevelTwoTextNode" presStyleLbl="node4" presStyleIdx="5" presStyleCnt="10" custScaleX="254526" custLinFactNeighborY="-37407">
        <dgm:presLayoutVars>
          <dgm:chPref val="3"/>
        </dgm:presLayoutVars>
      </dgm:prSet>
      <dgm:spPr/>
      <dgm:t>
        <a:bodyPr/>
        <a:lstStyle/>
        <a:p>
          <a:pPr latinLnBrk="1"/>
          <a:endParaRPr lang="ko-KR" altLang="en-US"/>
        </a:p>
      </dgm:t>
    </dgm:pt>
    <dgm:pt modelId="{269D4B85-AD3F-4860-B201-78D69ABF20C6}" type="pres">
      <dgm:prSet presAssocID="{46EA920C-1006-4F31-A525-98B637A00A5B}" presName="level3hierChild" presStyleCnt="0"/>
      <dgm:spPr/>
    </dgm:pt>
    <dgm:pt modelId="{1D5A5E72-CDD7-4374-955B-9551FE30DD71}" type="pres">
      <dgm:prSet presAssocID="{A3C247A6-0AEA-482C-A7DA-B4BF8775211E}" presName="conn2-1" presStyleLbl="parChTrans1D4" presStyleIdx="6" presStyleCnt="10"/>
      <dgm:spPr/>
      <dgm:t>
        <a:bodyPr/>
        <a:lstStyle/>
        <a:p>
          <a:pPr latinLnBrk="1"/>
          <a:endParaRPr lang="ko-KR" altLang="en-US"/>
        </a:p>
      </dgm:t>
    </dgm:pt>
    <dgm:pt modelId="{31511250-BC4C-4C50-BA37-073A6DDEA8B4}" type="pres">
      <dgm:prSet presAssocID="{A3C247A6-0AEA-482C-A7DA-B4BF8775211E}" presName="connTx" presStyleLbl="parChTrans1D4" presStyleIdx="6" presStyleCnt="10"/>
      <dgm:spPr/>
      <dgm:t>
        <a:bodyPr/>
        <a:lstStyle/>
        <a:p>
          <a:pPr latinLnBrk="1"/>
          <a:endParaRPr lang="ko-KR" altLang="en-US"/>
        </a:p>
      </dgm:t>
    </dgm:pt>
    <dgm:pt modelId="{C4D8279A-4659-443B-9DE5-BA21C60E45A8}" type="pres">
      <dgm:prSet presAssocID="{AE2985DB-BB04-4935-AD34-6481C4F1A229}" presName="root2" presStyleCnt="0"/>
      <dgm:spPr/>
    </dgm:pt>
    <dgm:pt modelId="{613B5227-A807-4D13-9DC1-B10D387068E1}" type="pres">
      <dgm:prSet presAssocID="{AE2985DB-BB04-4935-AD34-6481C4F1A229}" presName="LevelTwoTextNode" presStyleLbl="node4" presStyleIdx="6" presStyleCnt="10" custScaleX="254526" custLinFactNeighborY="-45464">
        <dgm:presLayoutVars>
          <dgm:chPref val="3"/>
        </dgm:presLayoutVars>
      </dgm:prSet>
      <dgm:spPr/>
      <dgm:t>
        <a:bodyPr/>
        <a:lstStyle/>
        <a:p>
          <a:pPr latinLnBrk="1"/>
          <a:endParaRPr lang="ko-KR" altLang="en-US"/>
        </a:p>
      </dgm:t>
    </dgm:pt>
    <dgm:pt modelId="{4549073E-C299-4EC5-A061-7E008C829101}" type="pres">
      <dgm:prSet presAssocID="{AE2985DB-BB04-4935-AD34-6481C4F1A229}" presName="level3hierChild" presStyleCnt="0"/>
      <dgm:spPr/>
    </dgm:pt>
    <dgm:pt modelId="{404EFF6C-311C-4AA0-A2FB-3C89CA3A1AF0}" type="pres">
      <dgm:prSet presAssocID="{A18070F2-C635-4D06-B385-18C652748259}" presName="conn2-1" presStyleLbl="parChTrans1D4" presStyleIdx="7" presStyleCnt="10"/>
      <dgm:spPr/>
      <dgm:t>
        <a:bodyPr/>
        <a:lstStyle/>
        <a:p>
          <a:pPr latinLnBrk="1"/>
          <a:endParaRPr lang="ko-KR" altLang="en-US"/>
        </a:p>
      </dgm:t>
    </dgm:pt>
    <dgm:pt modelId="{E67DCF49-FC9C-43A2-A82C-0C72D2255BC7}" type="pres">
      <dgm:prSet presAssocID="{A18070F2-C635-4D06-B385-18C652748259}" presName="connTx" presStyleLbl="parChTrans1D4" presStyleIdx="7" presStyleCnt="10"/>
      <dgm:spPr/>
      <dgm:t>
        <a:bodyPr/>
        <a:lstStyle/>
        <a:p>
          <a:pPr latinLnBrk="1"/>
          <a:endParaRPr lang="ko-KR" altLang="en-US"/>
        </a:p>
      </dgm:t>
    </dgm:pt>
    <dgm:pt modelId="{8D6F8CE9-B3E4-4511-A874-C4B721857D5B}" type="pres">
      <dgm:prSet presAssocID="{721BE2A1-E4D1-49AC-AA25-5B46A21831C5}" presName="root2" presStyleCnt="0"/>
      <dgm:spPr/>
    </dgm:pt>
    <dgm:pt modelId="{5276DF6A-2A0B-4D00-9A37-05740B2493E1}" type="pres">
      <dgm:prSet presAssocID="{721BE2A1-E4D1-49AC-AA25-5B46A21831C5}" presName="LevelTwoTextNode" presStyleLbl="node4" presStyleIdx="7" presStyleCnt="10" custScaleX="254526" custLinFactNeighborY="-44154">
        <dgm:presLayoutVars>
          <dgm:chPref val="3"/>
        </dgm:presLayoutVars>
      </dgm:prSet>
      <dgm:spPr/>
      <dgm:t>
        <a:bodyPr/>
        <a:lstStyle/>
        <a:p>
          <a:pPr latinLnBrk="1"/>
          <a:endParaRPr lang="ko-KR" altLang="en-US"/>
        </a:p>
      </dgm:t>
    </dgm:pt>
    <dgm:pt modelId="{47E56CBC-0D89-4E39-963D-9D4C09392E76}" type="pres">
      <dgm:prSet presAssocID="{721BE2A1-E4D1-49AC-AA25-5B46A21831C5}" presName="level3hierChild" presStyleCnt="0"/>
      <dgm:spPr/>
    </dgm:pt>
    <dgm:pt modelId="{94B4020F-12B9-45B8-8D09-87AFE8700001}" type="pres">
      <dgm:prSet presAssocID="{68FB3862-BE1A-4322-B353-6948CAB1C141}" presName="conn2-1" presStyleLbl="parChTrans1D4" presStyleIdx="8" presStyleCnt="10"/>
      <dgm:spPr/>
      <dgm:t>
        <a:bodyPr/>
        <a:lstStyle/>
        <a:p>
          <a:pPr latinLnBrk="1"/>
          <a:endParaRPr lang="ko-KR" altLang="en-US"/>
        </a:p>
      </dgm:t>
    </dgm:pt>
    <dgm:pt modelId="{B6F47514-8748-48A6-8D4E-610866D722D0}" type="pres">
      <dgm:prSet presAssocID="{68FB3862-BE1A-4322-B353-6948CAB1C141}" presName="connTx" presStyleLbl="parChTrans1D4" presStyleIdx="8" presStyleCnt="10"/>
      <dgm:spPr/>
      <dgm:t>
        <a:bodyPr/>
        <a:lstStyle/>
        <a:p>
          <a:pPr latinLnBrk="1"/>
          <a:endParaRPr lang="ko-KR" altLang="en-US"/>
        </a:p>
      </dgm:t>
    </dgm:pt>
    <dgm:pt modelId="{70D66D30-8A0B-435E-B3A6-75602780C2A6}" type="pres">
      <dgm:prSet presAssocID="{C2D62BBB-E381-4D8C-A869-DD063DA2AFFE}" presName="root2" presStyleCnt="0"/>
      <dgm:spPr/>
    </dgm:pt>
    <dgm:pt modelId="{7C6B7534-5AD6-4974-8AD8-D310D90D40E2}" type="pres">
      <dgm:prSet presAssocID="{C2D62BBB-E381-4D8C-A869-DD063DA2AFFE}" presName="LevelTwoTextNode" presStyleLbl="node4" presStyleIdx="8" presStyleCnt="10" custScaleX="254526" custLinFactNeighborY="-40188">
        <dgm:presLayoutVars>
          <dgm:chPref val="3"/>
        </dgm:presLayoutVars>
      </dgm:prSet>
      <dgm:spPr/>
      <dgm:t>
        <a:bodyPr/>
        <a:lstStyle/>
        <a:p>
          <a:pPr latinLnBrk="1"/>
          <a:endParaRPr lang="ko-KR" altLang="en-US"/>
        </a:p>
      </dgm:t>
    </dgm:pt>
    <dgm:pt modelId="{5AC474F9-0392-4823-B93F-64F485DC8FD6}" type="pres">
      <dgm:prSet presAssocID="{C2D62BBB-E381-4D8C-A869-DD063DA2AFFE}" presName="level3hierChild" presStyleCnt="0"/>
      <dgm:spPr/>
    </dgm:pt>
    <dgm:pt modelId="{26544E47-2E94-4BCB-9FD6-F60A027FB81C}" type="pres">
      <dgm:prSet presAssocID="{73B83B81-13D4-4123-9E46-B8F57FBE524C}" presName="conn2-1" presStyleLbl="parChTrans1D4" presStyleIdx="9" presStyleCnt="10"/>
      <dgm:spPr/>
      <dgm:t>
        <a:bodyPr/>
        <a:lstStyle/>
        <a:p>
          <a:pPr latinLnBrk="1"/>
          <a:endParaRPr lang="ko-KR" altLang="en-US"/>
        </a:p>
      </dgm:t>
    </dgm:pt>
    <dgm:pt modelId="{725D2B88-39F2-48FF-B3DF-AA4C1886E5B5}" type="pres">
      <dgm:prSet presAssocID="{73B83B81-13D4-4123-9E46-B8F57FBE524C}" presName="connTx" presStyleLbl="parChTrans1D4" presStyleIdx="9" presStyleCnt="10"/>
      <dgm:spPr/>
      <dgm:t>
        <a:bodyPr/>
        <a:lstStyle/>
        <a:p>
          <a:pPr latinLnBrk="1"/>
          <a:endParaRPr lang="ko-KR" altLang="en-US"/>
        </a:p>
      </dgm:t>
    </dgm:pt>
    <dgm:pt modelId="{426EBF8F-F047-43B6-9347-8DC11B255268}" type="pres">
      <dgm:prSet presAssocID="{A980CADE-A0C0-4571-911F-9F37133E1E7C}" presName="root2" presStyleCnt="0"/>
      <dgm:spPr/>
    </dgm:pt>
    <dgm:pt modelId="{65764865-4A17-4A28-8FF2-62BBD4B6DDD0}" type="pres">
      <dgm:prSet presAssocID="{A980CADE-A0C0-4571-911F-9F37133E1E7C}" presName="LevelTwoTextNode" presStyleLbl="node4" presStyleIdx="9" presStyleCnt="10" custScaleX="254571" custLinFactNeighborY="-26855">
        <dgm:presLayoutVars>
          <dgm:chPref val="3"/>
        </dgm:presLayoutVars>
      </dgm:prSet>
      <dgm:spPr/>
      <dgm:t>
        <a:bodyPr/>
        <a:lstStyle/>
        <a:p>
          <a:pPr latinLnBrk="1"/>
          <a:endParaRPr lang="ko-KR" altLang="en-US"/>
        </a:p>
      </dgm:t>
    </dgm:pt>
    <dgm:pt modelId="{9D8BF4F6-4A25-4094-B1D4-686AB274E3B0}" type="pres">
      <dgm:prSet presAssocID="{A980CADE-A0C0-4571-911F-9F37133E1E7C}" presName="level3hierChild" presStyleCnt="0"/>
      <dgm:spPr/>
    </dgm:pt>
    <dgm:pt modelId="{92ACA409-DDBA-441C-9BD4-1D91BDB5D72F}" type="pres">
      <dgm:prSet presAssocID="{FDB3F8C9-B16A-4F00-8F3E-44CF84A0DD0D}" presName="conn2-1" presStyleLbl="parChTrans1D2" presStyleIdx="2" presStyleCnt="4"/>
      <dgm:spPr/>
      <dgm:t>
        <a:bodyPr/>
        <a:lstStyle/>
        <a:p>
          <a:endParaRPr lang="th-TH"/>
        </a:p>
      </dgm:t>
    </dgm:pt>
    <dgm:pt modelId="{15349E8F-E783-435A-8546-BC7FC26E22AF}" type="pres">
      <dgm:prSet presAssocID="{FDB3F8C9-B16A-4F00-8F3E-44CF84A0DD0D}" presName="connTx" presStyleLbl="parChTrans1D2" presStyleIdx="2" presStyleCnt="4"/>
      <dgm:spPr/>
      <dgm:t>
        <a:bodyPr/>
        <a:lstStyle/>
        <a:p>
          <a:endParaRPr lang="th-TH"/>
        </a:p>
      </dgm:t>
    </dgm:pt>
    <dgm:pt modelId="{974C703D-104C-4879-BAFB-C6D1C9CCDA81}" type="pres">
      <dgm:prSet presAssocID="{F5DCA6F0-27A6-4AA9-9C1F-174A61E52FD5}" presName="root2" presStyleCnt="0"/>
      <dgm:spPr/>
    </dgm:pt>
    <dgm:pt modelId="{A14A0103-FCB9-4973-899B-1C454E37C9DA}" type="pres">
      <dgm:prSet presAssocID="{F5DCA6F0-27A6-4AA9-9C1F-174A61E52FD5}" presName="LevelTwoTextNode" presStyleLbl="node2" presStyleIdx="2" presStyleCnt="4" custScaleX="185867" custScaleY="135871" custLinFactNeighborX="8573" custLinFactNeighborY="-70687">
        <dgm:presLayoutVars>
          <dgm:chPref val="3"/>
        </dgm:presLayoutVars>
      </dgm:prSet>
      <dgm:spPr/>
      <dgm:t>
        <a:bodyPr/>
        <a:lstStyle/>
        <a:p>
          <a:endParaRPr lang="th-TH"/>
        </a:p>
      </dgm:t>
    </dgm:pt>
    <dgm:pt modelId="{59A8AEDF-5D27-4ED1-9C38-D5C3D20030D8}" type="pres">
      <dgm:prSet presAssocID="{F5DCA6F0-27A6-4AA9-9C1F-174A61E52FD5}" presName="level3hierChild" presStyleCnt="0"/>
      <dgm:spPr/>
    </dgm:pt>
    <dgm:pt modelId="{EDFD6A81-9D80-488E-80B1-A6D6EB129DAB}" type="pres">
      <dgm:prSet presAssocID="{B8BE6055-A10B-4084-9CEE-2F1D017A2C80}" presName="conn2-1" presStyleLbl="parChTrans1D3" presStyleIdx="6" presStyleCnt="9"/>
      <dgm:spPr/>
      <dgm:t>
        <a:bodyPr/>
        <a:lstStyle/>
        <a:p>
          <a:endParaRPr lang="th-TH"/>
        </a:p>
      </dgm:t>
    </dgm:pt>
    <dgm:pt modelId="{AC6ECD73-3BFE-4FE8-A4EA-45D1F7D59E20}" type="pres">
      <dgm:prSet presAssocID="{B8BE6055-A10B-4084-9CEE-2F1D017A2C80}" presName="connTx" presStyleLbl="parChTrans1D3" presStyleIdx="6" presStyleCnt="9"/>
      <dgm:spPr/>
      <dgm:t>
        <a:bodyPr/>
        <a:lstStyle/>
        <a:p>
          <a:endParaRPr lang="th-TH"/>
        </a:p>
      </dgm:t>
    </dgm:pt>
    <dgm:pt modelId="{6639342A-EFA2-461A-8159-8A610B6CFD40}" type="pres">
      <dgm:prSet presAssocID="{0672AF21-E449-4CF6-AC0D-F83BADEDA7C0}" presName="root2" presStyleCnt="0"/>
      <dgm:spPr/>
    </dgm:pt>
    <dgm:pt modelId="{FE0134FA-8F03-40A4-8B25-488F31BD9BDD}" type="pres">
      <dgm:prSet presAssocID="{0672AF21-E449-4CF6-AC0D-F83BADEDA7C0}" presName="LevelTwoTextNode" presStyleLbl="node3" presStyleIdx="6" presStyleCnt="9" custScaleX="261126" custScaleY="122929" custLinFactNeighborX="12542" custLinFactNeighborY="-40769">
        <dgm:presLayoutVars>
          <dgm:chPref val="3"/>
        </dgm:presLayoutVars>
      </dgm:prSet>
      <dgm:spPr/>
      <dgm:t>
        <a:bodyPr/>
        <a:lstStyle/>
        <a:p>
          <a:endParaRPr lang="th-TH"/>
        </a:p>
      </dgm:t>
    </dgm:pt>
    <dgm:pt modelId="{FF6E0F29-192A-4EA9-9D1F-21391C690CF0}" type="pres">
      <dgm:prSet presAssocID="{0672AF21-E449-4CF6-AC0D-F83BADEDA7C0}" presName="level3hierChild" presStyleCnt="0"/>
      <dgm:spPr/>
    </dgm:pt>
    <dgm:pt modelId="{40C7B9F6-9774-4473-B4FE-7F0F0A6F80E8}" type="pres">
      <dgm:prSet presAssocID="{9EAED492-0034-4718-9DD2-0071F1F1B8BC}" presName="conn2-1" presStyleLbl="parChTrans1D3" presStyleIdx="7" presStyleCnt="9"/>
      <dgm:spPr/>
      <dgm:t>
        <a:bodyPr/>
        <a:lstStyle/>
        <a:p>
          <a:endParaRPr lang="th-TH"/>
        </a:p>
      </dgm:t>
    </dgm:pt>
    <dgm:pt modelId="{62EBA469-7486-4C25-8106-3F13E170100E}" type="pres">
      <dgm:prSet presAssocID="{9EAED492-0034-4718-9DD2-0071F1F1B8BC}" presName="connTx" presStyleLbl="parChTrans1D3" presStyleIdx="7" presStyleCnt="9"/>
      <dgm:spPr/>
      <dgm:t>
        <a:bodyPr/>
        <a:lstStyle/>
        <a:p>
          <a:endParaRPr lang="th-TH"/>
        </a:p>
      </dgm:t>
    </dgm:pt>
    <dgm:pt modelId="{CC52DF2F-51DC-4BD8-A5B6-5B80FB95719B}" type="pres">
      <dgm:prSet presAssocID="{1C04975F-5C77-404E-AD54-CCD0A733A5F0}" presName="root2" presStyleCnt="0"/>
      <dgm:spPr/>
    </dgm:pt>
    <dgm:pt modelId="{FA28E71A-6611-4054-AB8F-7F2E48E3278E}" type="pres">
      <dgm:prSet presAssocID="{1C04975F-5C77-404E-AD54-CCD0A733A5F0}" presName="LevelTwoTextNode" presStyleLbl="node3" presStyleIdx="7" presStyleCnt="9" custScaleX="261126" custScaleY="122929" custLinFactNeighborX="12542" custLinFactNeighborY="-34381">
        <dgm:presLayoutVars>
          <dgm:chPref val="3"/>
        </dgm:presLayoutVars>
      </dgm:prSet>
      <dgm:spPr/>
      <dgm:t>
        <a:bodyPr/>
        <a:lstStyle/>
        <a:p>
          <a:endParaRPr lang="th-TH"/>
        </a:p>
      </dgm:t>
    </dgm:pt>
    <dgm:pt modelId="{401CBC0B-25AA-486D-BD79-7173DC550B9A}" type="pres">
      <dgm:prSet presAssocID="{1C04975F-5C77-404E-AD54-CCD0A733A5F0}" presName="level3hierChild" presStyleCnt="0"/>
      <dgm:spPr/>
    </dgm:pt>
    <dgm:pt modelId="{E4FB409F-0D43-4B02-AF81-41FE465A5223}" type="pres">
      <dgm:prSet presAssocID="{F5DD84DD-DCD5-400F-8FA0-8DE95767BA7E}" presName="conn2-1" presStyleLbl="parChTrans1D3" presStyleIdx="8" presStyleCnt="9"/>
      <dgm:spPr/>
      <dgm:t>
        <a:bodyPr/>
        <a:lstStyle/>
        <a:p>
          <a:endParaRPr lang="th-TH"/>
        </a:p>
      </dgm:t>
    </dgm:pt>
    <dgm:pt modelId="{EC86E1B9-8D2B-4A25-B4B3-E6D694D071C4}" type="pres">
      <dgm:prSet presAssocID="{F5DD84DD-DCD5-400F-8FA0-8DE95767BA7E}" presName="connTx" presStyleLbl="parChTrans1D3" presStyleIdx="8" presStyleCnt="9"/>
      <dgm:spPr/>
      <dgm:t>
        <a:bodyPr/>
        <a:lstStyle/>
        <a:p>
          <a:endParaRPr lang="th-TH"/>
        </a:p>
      </dgm:t>
    </dgm:pt>
    <dgm:pt modelId="{3C84E555-5C41-4339-A384-3BA89C0F0493}" type="pres">
      <dgm:prSet presAssocID="{9CFDD078-6013-4064-942F-37E703AC901D}" presName="root2" presStyleCnt="0"/>
      <dgm:spPr/>
    </dgm:pt>
    <dgm:pt modelId="{28ECF4BF-7AD9-4A3A-8E95-AB3B79E83B28}" type="pres">
      <dgm:prSet presAssocID="{9CFDD078-6013-4064-942F-37E703AC901D}" presName="LevelTwoTextNode" presStyleLbl="node3" presStyleIdx="8" presStyleCnt="9" custScaleX="261126" custScaleY="122929" custLinFactNeighborX="13319" custLinFactNeighborY="-22589">
        <dgm:presLayoutVars>
          <dgm:chPref val="3"/>
        </dgm:presLayoutVars>
      </dgm:prSet>
      <dgm:spPr/>
      <dgm:t>
        <a:bodyPr/>
        <a:lstStyle/>
        <a:p>
          <a:endParaRPr lang="th-TH"/>
        </a:p>
      </dgm:t>
    </dgm:pt>
    <dgm:pt modelId="{4D832B5E-975B-4151-B821-52BD1421FCB5}" type="pres">
      <dgm:prSet presAssocID="{9CFDD078-6013-4064-942F-37E703AC901D}" presName="level3hierChild" presStyleCnt="0"/>
      <dgm:spPr/>
    </dgm:pt>
    <dgm:pt modelId="{CBD59CCD-EDA4-4C91-AD11-85EE61ECEBAA}" type="pres">
      <dgm:prSet presAssocID="{1F4D33F0-93F3-4797-BC34-A6507E5EC441}" presName="conn2-1" presStyleLbl="parChTrans1D2" presStyleIdx="3" presStyleCnt="4"/>
      <dgm:spPr/>
      <dgm:t>
        <a:bodyPr/>
        <a:lstStyle/>
        <a:p>
          <a:endParaRPr lang="th-TH"/>
        </a:p>
      </dgm:t>
    </dgm:pt>
    <dgm:pt modelId="{A0720972-5AAA-440C-A955-B8EAD458F4D4}" type="pres">
      <dgm:prSet presAssocID="{1F4D33F0-93F3-4797-BC34-A6507E5EC441}" presName="connTx" presStyleLbl="parChTrans1D2" presStyleIdx="3" presStyleCnt="4"/>
      <dgm:spPr/>
      <dgm:t>
        <a:bodyPr/>
        <a:lstStyle/>
        <a:p>
          <a:endParaRPr lang="th-TH"/>
        </a:p>
      </dgm:t>
    </dgm:pt>
    <dgm:pt modelId="{12E7CBF3-D1B5-4791-AC0C-01C14B2C87F4}" type="pres">
      <dgm:prSet presAssocID="{47A8108D-C0DA-4E19-9589-91EE7A898172}" presName="root2" presStyleCnt="0"/>
      <dgm:spPr/>
    </dgm:pt>
    <dgm:pt modelId="{5323A3FE-3BFB-4B86-BB88-BF66B1236E60}" type="pres">
      <dgm:prSet presAssocID="{47A8108D-C0DA-4E19-9589-91EE7A898172}" presName="LevelTwoTextNode" presStyleLbl="node2" presStyleIdx="3" presStyleCnt="4" custScaleX="185867" custScaleY="116459" custLinFactNeighborX="-16329" custLinFactNeighborY="13718">
        <dgm:presLayoutVars>
          <dgm:chPref val="3"/>
        </dgm:presLayoutVars>
      </dgm:prSet>
      <dgm:spPr/>
      <dgm:t>
        <a:bodyPr/>
        <a:lstStyle/>
        <a:p>
          <a:endParaRPr lang="th-TH"/>
        </a:p>
      </dgm:t>
    </dgm:pt>
    <dgm:pt modelId="{2DE8FDAC-0638-4317-9549-2406533E91F3}" type="pres">
      <dgm:prSet presAssocID="{47A8108D-C0DA-4E19-9589-91EE7A898172}" presName="level3hierChild" presStyleCnt="0"/>
      <dgm:spPr/>
    </dgm:pt>
  </dgm:ptLst>
  <dgm:cxnLst>
    <dgm:cxn modelId="{1F3F799A-74A9-430A-B69E-7B3F4D224ED4}" srcId="{49E87208-C684-4851-9464-E3CC3E72C639}" destId="{F588B3E4-0F5C-45D1-A2D5-9315BD5E455F}" srcOrd="1" destOrd="0" parTransId="{74DF2FA7-9DBA-48D4-9526-A21C7C6EAE70}" sibTransId="{B24F21F9-29C3-4D55-AFB4-4E4FD25101CF}"/>
    <dgm:cxn modelId="{AE8F25B1-9C86-44AA-952E-DD536D39663E}" type="presOf" srcId="{3EF72A7F-930B-4100-B188-C8462D1468CC}" destId="{8E010FD3-6EB4-44C9-AB81-D361AD245AE0}" srcOrd="0" destOrd="0" presId="urn:microsoft.com/office/officeart/2005/8/layout/hierarchy2"/>
    <dgm:cxn modelId="{A2507713-00E3-4090-8FC0-57D1A5162A09}" type="presOf" srcId="{49E87208-C684-4851-9464-E3CC3E72C639}" destId="{537F9329-1A61-4E3C-AEBB-7C636FE2B3D3}" srcOrd="0" destOrd="0" presId="urn:microsoft.com/office/officeart/2005/8/layout/hierarchy2"/>
    <dgm:cxn modelId="{3ED04F78-6624-4D8A-BCBB-83DB4A49E54B}" type="presOf" srcId="{B8BE6055-A10B-4084-9CEE-2F1D017A2C80}" destId="{AC6ECD73-3BFE-4FE8-A4EA-45D1F7D59E20}" srcOrd="1" destOrd="0" presId="urn:microsoft.com/office/officeart/2005/8/layout/hierarchy2"/>
    <dgm:cxn modelId="{96455E70-58EB-4E34-BDC6-98BF79E94DDD}" type="presOf" srcId="{EF7E7E76-FB79-4D1C-82ED-214B276B9E86}" destId="{5DDC8F5A-4465-47CB-9DE9-FA0113F7173E}" srcOrd="1" destOrd="0" presId="urn:microsoft.com/office/officeart/2005/8/layout/hierarchy2"/>
    <dgm:cxn modelId="{73A069BD-AC9F-4720-A6AB-BBF544724F94}" type="presOf" srcId="{0ECA38A0-2427-49FA-BD9F-13BFDABEC005}" destId="{0CEDB6B7-46DA-41F3-AE9D-099DA76CDB09}" srcOrd="1" destOrd="0" presId="urn:microsoft.com/office/officeart/2005/8/layout/hierarchy2"/>
    <dgm:cxn modelId="{D4BE7831-2D6A-47D1-A40D-2520E5A6E539}" type="presOf" srcId="{24206642-4822-4812-9879-0299374AAA2A}" destId="{6EAE3D41-A7DA-49DE-9585-7C6FC6ABF0DE}" srcOrd="1" destOrd="0" presId="urn:microsoft.com/office/officeart/2005/8/layout/hierarchy2"/>
    <dgm:cxn modelId="{AC500174-9B83-40E8-B3F1-DFB3677105C8}" type="presOf" srcId="{A3C247A6-0AEA-482C-A7DA-B4BF8775211E}" destId="{1D5A5E72-CDD7-4374-955B-9551FE30DD71}" srcOrd="0" destOrd="0" presId="urn:microsoft.com/office/officeart/2005/8/layout/hierarchy2"/>
    <dgm:cxn modelId="{188295B5-A702-4F2E-9919-6487E7E68CC5}" type="presOf" srcId="{39335475-554C-4849-BA0E-86099B74D64C}" destId="{8DC3E055-98DA-436B-A4BE-ED820A772B05}" srcOrd="0" destOrd="0" presId="urn:microsoft.com/office/officeart/2005/8/layout/hierarchy2"/>
    <dgm:cxn modelId="{9C3FF269-E82B-48DA-BD2B-A9785241F920}" type="presOf" srcId="{0672AF21-E449-4CF6-AC0D-F83BADEDA7C0}" destId="{FE0134FA-8F03-40A4-8B25-488F31BD9BDD}" srcOrd="0" destOrd="0" presId="urn:microsoft.com/office/officeart/2005/8/layout/hierarchy2"/>
    <dgm:cxn modelId="{2ACE9772-6273-4B63-94A5-DAFA03EFFCF1}" type="presOf" srcId="{AE2985DB-BB04-4935-AD34-6481C4F1A229}" destId="{613B5227-A807-4D13-9DC1-B10D387068E1}" srcOrd="0" destOrd="0" presId="urn:microsoft.com/office/officeart/2005/8/layout/hierarchy2"/>
    <dgm:cxn modelId="{E3AFA0E9-3299-4120-8E2F-F36522B97895}" srcId="{83DFC722-8EA5-4BF6-8BEB-4BD4D101CA6F}" destId="{733069A2-C8F4-4D6B-87F8-32F0570CBA6E}" srcOrd="0" destOrd="0" parTransId="{FC82FFF0-D7E2-4095-B2C5-C8ED66270314}" sibTransId="{625482C3-0644-44C0-9901-595331172FC4}"/>
    <dgm:cxn modelId="{378959FE-21D0-4718-B14F-650F88329031}" srcId="{49E87208-C684-4851-9464-E3CC3E72C639}" destId="{A8B1985C-E268-473D-81F8-46C6FEFB3824}" srcOrd="2" destOrd="0" parTransId="{3DD698B3-8276-463E-95CB-EC653433BFDA}" sibTransId="{FF7171E0-5337-40D0-B097-14D941FDCCA7}"/>
    <dgm:cxn modelId="{C7FE67D4-F9A7-445B-91E8-EA1E95AE448E}" type="presOf" srcId="{0ECA38A0-2427-49FA-BD9F-13BFDABEC005}" destId="{7B1147A5-4E69-432F-BDB9-21A78DD7683A}" srcOrd="0" destOrd="0" presId="urn:microsoft.com/office/officeart/2005/8/layout/hierarchy2"/>
    <dgm:cxn modelId="{733D906A-D627-4261-903C-8A281DE972D7}" type="presOf" srcId="{C0D59703-7BDF-4CE5-8262-BA0D44D40F0E}" destId="{A9DFD7BE-3EDA-4594-A39C-542BD34873C0}" srcOrd="0" destOrd="0" presId="urn:microsoft.com/office/officeart/2005/8/layout/hierarchy2"/>
    <dgm:cxn modelId="{20146345-33F3-4D83-B45B-2EB4D228BF7B}" type="presOf" srcId="{438FB2F6-7902-4C11-A377-55164B005DB8}" destId="{05CCE7FB-FE15-4B96-9395-EBB1C24EC8ED}" srcOrd="1" destOrd="0" presId="urn:microsoft.com/office/officeart/2005/8/layout/hierarchy2"/>
    <dgm:cxn modelId="{BCF01679-B825-488B-BD24-48C335FBBFB6}" type="presOf" srcId="{83DFC722-8EA5-4BF6-8BEB-4BD4D101CA6F}" destId="{B603EFA8-845F-4C06-9E58-32AC89BA78A1}" srcOrd="0" destOrd="0" presId="urn:microsoft.com/office/officeart/2005/8/layout/hierarchy2"/>
    <dgm:cxn modelId="{4435E208-6CA8-4303-900B-0D4428848034}" srcId="{733069A2-C8F4-4D6B-87F8-32F0570CBA6E}" destId="{3EF72A7F-930B-4100-B188-C8462D1468CC}" srcOrd="2" destOrd="0" parTransId="{256E9E8E-775F-4CB7-BDBD-09A0DD23489E}" sibTransId="{32625ACE-DD6E-4E0D-8C53-FE34E3203068}"/>
    <dgm:cxn modelId="{264766D8-FAA2-44CF-BA20-2166873D865A}" type="presOf" srcId="{256E9E8E-775F-4CB7-BDBD-09A0DD23489E}" destId="{3E8A7177-C971-4D3E-9D2A-AA35E542DAD9}" srcOrd="1" destOrd="0" presId="urn:microsoft.com/office/officeart/2005/8/layout/hierarchy2"/>
    <dgm:cxn modelId="{E2699E21-1E40-4873-B3D6-A3C94F283D43}" type="presOf" srcId="{1C04975F-5C77-404E-AD54-CCD0A733A5F0}" destId="{FA28E71A-6611-4054-AB8F-7F2E48E3278E}" srcOrd="0" destOrd="0" presId="urn:microsoft.com/office/officeart/2005/8/layout/hierarchy2"/>
    <dgm:cxn modelId="{A50B7AA1-D200-4AF7-9125-462ABF401595}" type="presOf" srcId="{EF7E7E76-FB79-4D1C-82ED-214B276B9E86}" destId="{96DFFF4E-E26C-470C-AA2E-1B2876671AED}" srcOrd="0" destOrd="0" presId="urn:microsoft.com/office/officeart/2005/8/layout/hierarchy2"/>
    <dgm:cxn modelId="{10CFA9F2-DF6A-40A0-BCB2-D69D9FD5783A}" type="presOf" srcId="{53E32EFA-432C-40E8-B607-BCB05DDA2196}" destId="{B1A98163-C27B-4F3F-84EF-12BFF1D8D197}" srcOrd="0" destOrd="0" presId="urn:microsoft.com/office/officeart/2005/8/layout/hierarchy2"/>
    <dgm:cxn modelId="{B08A2973-38E0-4E0C-9466-F6012B247CF3}" type="presOf" srcId="{46EA920C-1006-4F31-A525-98B637A00A5B}" destId="{E64C8E26-C4E2-4DFA-9644-429C3EE310CF}" srcOrd="0" destOrd="0" presId="urn:microsoft.com/office/officeart/2005/8/layout/hierarchy2"/>
    <dgm:cxn modelId="{18DCCF87-3791-421A-9F3D-B5783DD7E303}" srcId="{CEDD9381-BFD1-4245-B8F7-585A8CFDB50C}" destId="{49E87208-C684-4851-9464-E3CC3E72C639}" srcOrd="0" destOrd="0" parTransId="{24206642-4822-4812-9879-0299374AAA2A}" sibTransId="{E93C2CD5-13BB-4A92-9DB9-01AFB55B2B5E}"/>
    <dgm:cxn modelId="{9AE73084-C32F-488D-BE42-EF401A01A2C5}" srcId="{5E8D8A31-2474-45B9-BCFB-D183B0D7CF1A}" destId="{46EA920C-1006-4F31-A525-98B637A00A5B}" srcOrd="0" destOrd="0" parTransId="{ED7FD680-5453-4452-BF6D-9049BF9D1C81}" sibTransId="{DAE937DA-A4E7-4140-8686-52FE9AC983CC}"/>
    <dgm:cxn modelId="{01E938D3-FBBA-43A3-9ECB-26ED8D29DA7B}" type="presOf" srcId="{5E8D8A31-2474-45B9-BCFB-D183B0D7CF1A}" destId="{9E86F9C8-A630-4D98-8281-F165EE16C28B}" srcOrd="0" destOrd="0" presId="urn:microsoft.com/office/officeart/2005/8/layout/hierarchy2"/>
    <dgm:cxn modelId="{6732369B-A1D3-4FE2-8A09-05544794D20D}" srcId="{B1F435CD-8922-406D-9CA0-7A1AED436AF8}" destId="{CEDD9381-BFD1-4245-B8F7-585A8CFDB50C}" srcOrd="0" destOrd="0" parTransId="{8FE643CB-928F-41E9-A656-6F9A9A8B7F81}" sibTransId="{CC6D158C-D8B5-45AE-89E7-4800F171B702}"/>
    <dgm:cxn modelId="{4C56D5EC-702E-4E29-B172-EF51CEC328A4}" srcId="{49E87208-C684-4851-9464-E3CC3E72C639}" destId="{E9009CF9-F72E-4D16-ACEA-3DE5DC9A4461}" srcOrd="0" destOrd="0" parTransId="{C0D59703-7BDF-4CE5-8262-BA0D44D40F0E}" sibTransId="{4C38F5E2-B7F5-4881-8ACB-3FA63CD616D1}"/>
    <dgm:cxn modelId="{D6C2A65D-117A-413B-8082-F5AD2B27FF03}" type="presOf" srcId="{A980CADE-A0C0-4571-911F-9F37133E1E7C}" destId="{65764865-4A17-4A28-8FF2-62BBD4B6DDD0}" srcOrd="0" destOrd="0" presId="urn:microsoft.com/office/officeart/2005/8/layout/hierarchy2"/>
    <dgm:cxn modelId="{BDC7C036-FE5A-4BCD-ABF3-E790B51CF828}" type="presOf" srcId="{9EAED492-0034-4718-9DD2-0071F1F1B8BC}" destId="{62EBA469-7486-4C25-8106-3F13E170100E}" srcOrd="1" destOrd="0" presId="urn:microsoft.com/office/officeart/2005/8/layout/hierarchy2"/>
    <dgm:cxn modelId="{201A4077-9D7E-497F-A4E5-6B455F39D53C}" type="presOf" srcId="{733069A2-C8F4-4D6B-87F8-32F0570CBA6E}" destId="{290B6C7C-F05C-46CB-8D2D-74F06C0A4E25}" srcOrd="0" destOrd="0" presId="urn:microsoft.com/office/officeart/2005/8/layout/hierarchy2"/>
    <dgm:cxn modelId="{662D181B-7348-42CA-9726-32A7B5030B06}" type="presOf" srcId="{ED7FD680-5453-4452-BF6D-9049BF9D1C81}" destId="{8D21EFE1-D6AA-49B0-BB1E-BCE0BAF48107}" srcOrd="0" destOrd="0" presId="urn:microsoft.com/office/officeart/2005/8/layout/hierarchy2"/>
    <dgm:cxn modelId="{1F57F080-DA43-48E7-BA8A-5C330FFE9D24}" type="presOf" srcId="{A18070F2-C635-4D06-B385-18C652748259}" destId="{404EFF6C-311C-4AA0-A2FB-3C89CA3A1AF0}" srcOrd="0" destOrd="0" presId="urn:microsoft.com/office/officeart/2005/8/layout/hierarchy2"/>
    <dgm:cxn modelId="{A31AC52B-9E5A-4C21-93E7-BFF81804923B}" type="presOf" srcId="{F5DCA6F0-27A6-4AA9-9C1F-174A61E52FD5}" destId="{A14A0103-FCB9-4973-899B-1C454E37C9DA}" srcOrd="0" destOrd="0" presId="urn:microsoft.com/office/officeart/2005/8/layout/hierarchy2"/>
    <dgm:cxn modelId="{5BF61FDB-A801-45DC-8B64-080538133983}" srcId="{49E87208-C684-4851-9464-E3CC3E72C639}" destId="{53E32EFA-432C-40E8-B607-BCB05DDA2196}" srcOrd="3" destOrd="0" parTransId="{39335475-554C-4849-BA0E-86099B74D64C}" sibTransId="{A8C2C172-2741-4F53-9673-5847CEF0B9E5}"/>
    <dgm:cxn modelId="{8AED37ED-557B-40FB-A05F-D183142B3222}" type="presOf" srcId="{721BE2A1-E4D1-49AC-AA25-5B46A21831C5}" destId="{5276DF6A-2A0B-4D00-9A37-05740B2493E1}" srcOrd="0" destOrd="0" presId="urn:microsoft.com/office/officeart/2005/8/layout/hierarchy2"/>
    <dgm:cxn modelId="{ADE30BAA-735F-444D-82EE-B84EF759CD40}" srcId="{733069A2-C8F4-4D6B-87F8-32F0570CBA6E}" destId="{E75602B4-5F46-4F02-9ECC-909C262ECEF9}" srcOrd="3" destOrd="0" parTransId="{438FB2F6-7902-4C11-A377-55164B005DB8}" sibTransId="{6BDF6367-999E-4A98-900A-E2FF12C996E1}"/>
    <dgm:cxn modelId="{D5D136CE-798E-4144-88E8-6BF5966804B9}" srcId="{733069A2-C8F4-4D6B-87F8-32F0570CBA6E}" destId="{252CDC18-64FD-4549-A826-068F6F5C1BF2}" srcOrd="1" destOrd="0" parTransId="{5336EFD5-346C-4223-9F4F-05E0609A79E1}" sibTransId="{9FB3E6CF-E2CE-4C24-8F67-8305A525AAD2}"/>
    <dgm:cxn modelId="{4A2D816B-150B-4445-8C48-673C03F8AC74}" type="presOf" srcId="{C0D59703-7BDF-4CE5-8262-BA0D44D40F0E}" destId="{153C34D7-FE9C-43B2-922D-934711420BFC}" srcOrd="1" destOrd="0" presId="urn:microsoft.com/office/officeart/2005/8/layout/hierarchy2"/>
    <dgm:cxn modelId="{DE19BB5E-8598-4D49-94FE-79EAD31CD4EC}" type="presOf" srcId="{438FB2F6-7902-4C11-A377-55164B005DB8}" destId="{A89B278D-F0A7-40C4-AC6B-C7D1D27BF23D}" srcOrd="0" destOrd="0" presId="urn:microsoft.com/office/officeart/2005/8/layout/hierarchy2"/>
    <dgm:cxn modelId="{107CDD50-7B6B-46A6-8DA2-D24357A5527C}" type="presOf" srcId="{74DF2FA7-9DBA-48D4-9526-A21C7C6EAE70}" destId="{504C2A81-407B-41FA-8893-79E2C38CEEA1}" srcOrd="1" destOrd="0" presId="urn:microsoft.com/office/officeart/2005/8/layout/hierarchy2"/>
    <dgm:cxn modelId="{48EDBC30-D3CC-4B63-A1BD-0345287EC66D}" type="presOf" srcId="{68FB3862-BE1A-4322-B353-6948CAB1C141}" destId="{94B4020F-12B9-45B8-8D09-87AFE8700001}" srcOrd="0" destOrd="0" presId="urn:microsoft.com/office/officeart/2005/8/layout/hierarchy2"/>
    <dgm:cxn modelId="{BC3702FD-103C-475A-A2E3-2269715E9708}" srcId="{CEDD9381-BFD1-4245-B8F7-585A8CFDB50C}" destId="{F5DCA6F0-27A6-4AA9-9C1F-174A61E52FD5}" srcOrd="2" destOrd="0" parTransId="{FDB3F8C9-B16A-4F00-8F3E-44CF84A0DD0D}" sibTransId="{4DC778A5-12A6-4AFC-995E-1119B7F26E14}"/>
    <dgm:cxn modelId="{C34CFDE7-7202-4BDE-A4BE-92BF6AA0E955}" type="presOf" srcId="{A8B1985C-E268-473D-81F8-46C6FEFB3824}" destId="{499D9170-EF71-4126-A409-D706475140CC}" srcOrd="0" destOrd="0" presId="urn:microsoft.com/office/officeart/2005/8/layout/hierarchy2"/>
    <dgm:cxn modelId="{FDB8CE7E-6657-44F3-B62B-F7FA4F1546EC}" srcId="{733069A2-C8F4-4D6B-87F8-32F0570CBA6E}" destId="{434DB068-8395-4E32-9574-916E1BC3B734}" srcOrd="0" destOrd="0" parTransId="{D8998F1D-BF0E-43F2-94CD-E7AC13E1AE8E}" sibTransId="{207A805D-8174-4CBC-9E38-29E75D0F59BA}"/>
    <dgm:cxn modelId="{5BE2C354-D2D3-4A60-AF07-E5124E8BF55E}" type="presOf" srcId="{3DD698B3-8276-463E-95CB-EC653433BFDA}" destId="{D95FE9F2-08B5-46DB-83E8-E4D0CDFD4B42}" srcOrd="0" destOrd="0" presId="urn:microsoft.com/office/officeart/2005/8/layout/hierarchy2"/>
    <dgm:cxn modelId="{965CEDBF-B00E-466D-8703-1505D64B5AB7}" type="presOf" srcId="{3DD698B3-8276-463E-95CB-EC653433BFDA}" destId="{1BB86770-6D33-428B-8B3F-7708FEAAF5A1}" srcOrd="1" destOrd="0" presId="urn:microsoft.com/office/officeart/2005/8/layout/hierarchy2"/>
    <dgm:cxn modelId="{E2F656F0-29A4-4FC0-BD63-DB24D3F11DA6}" srcId="{5E8D8A31-2474-45B9-BCFB-D183B0D7CF1A}" destId="{721BE2A1-E4D1-49AC-AA25-5B46A21831C5}" srcOrd="2" destOrd="0" parTransId="{A18070F2-C635-4D06-B385-18C652748259}" sibTransId="{2C87E4DE-B833-4FA5-9029-B68A1111233E}"/>
    <dgm:cxn modelId="{97D24FD3-7D56-4198-B4E4-A1EF028B18D9}" type="presOf" srcId="{1F4D33F0-93F3-4797-BC34-A6507E5EC441}" destId="{A0720972-5AAA-440C-A955-B8EAD458F4D4}" srcOrd="1" destOrd="0" presId="urn:microsoft.com/office/officeart/2005/8/layout/hierarchy2"/>
    <dgm:cxn modelId="{03F159D9-46CA-4A7B-A2FC-2D9C3F8BD804}" type="presOf" srcId="{D8998F1D-BF0E-43F2-94CD-E7AC13E1AE8E}" destId="{433877EF-6EA3-4FD8-B256-6F0E06709BA3}" srcOrd="0" destOrd="0" presId="urn:microsoft.com/office/officeart/2005/8/layout/hierarchy2"/>
    <dgm:cxn modelId="{0864370D-36CD-4A34-822E-EB01042DBCBC}" type="presOf" srcId="{ED7FD680-5453-4452-BF6D-9049BF9D1C81}" destId="{436F89CA-6333-4916-A7AA-F63D1DB819BB}" srcOrd="1" destOrd="0" presId="urn:microsoft.com/office/officeart/2005/8/layout/hierarchy2"/>
    <dgm:cxn modelId="{AB6F9EAB-914E-4B71-8F18-11640637A7DD}" type="presOf" srcId="{B1F435CD-8922-406D-9CA0-7A1AED436AF8}" destId="{33D311CF-19B7-4E0A-A5C7-F839BE1DDA75}" srcOrd="0" destOrd="0" presId="urn:microsoft.com/office/officeart/2005/8/layout/hierarchy2"/>
    <dgm:cxn modelId="{4F4C8A19-4800-44A2-8789-C4BC78E32B7C}" type="presOf" srcId="{434DB068-8395-4E32-9574-916E1BC3B734}" destId="{037E81CD-74C4-4E7A-8CF6-ED5B8AE7AF7C}" srcOrd="0" destOrd="0" presId="urn:microsoft.com/office/officeart/2005/8/layout/hierarchy2"/>
    <dgm:cxn modelId="{198E96E5-B20D-458E-8356-EC4B0ABA59DC}" srcId="{F5DCA6F0-27A6-4AA9-9C1F-174A61E52FD5}" destId="{9CFDD078-6013-4064-942F-37E703AC901D}" srcOrd="2" destOrd="0" parTransId="{F5DD84DD-DCD5-400F-8FA0-8DE95767BA7E}" sibTransId="{9E011C8E-E694-4B98-8A8B-3B3B780E1594}"/>
    <dgm:cxn modelId="{C42C8F03-D089-4643-85E9-6EC6CE79D89F}" type="presOf" srcId="{5336EFD5-346C-4223-9F4F-05E0609A79E1}" destId="{60137A84-876C-4ACA-8B88-57BC94A8DF86}" srcOrd="0" destOrd="0" presId="urn:microsoft.com/office/officeart/2005/8/layout/hierarchy2"/>
    <dgm:cxn modelId="{F8D831F1-FC6B-4C01-867C-81A471927590}" type="presOf" srcId="{47A8108D-C0DA-4E19-9589-91EE7A898172}" destId="{5323A3FE-3BFB-4B86-BB88-BF66B1236E60}" srcOrd="0" destOrd="0" presId="urn:microsoft.com/office/officeart/2005/8/layout/hierarchy2"/>
    <dgm:cxn modelId="{1E0EFD84-A9B2-4928-930D-F4DAF4F127C1}" type="presOf" srcId="{D8998F1D-BF0E-43F2-94CD-E7AC13E1AE8E}" destId="{DBCB6B58-9A20-4ADE-919C-5BB600652C13}" srcOrd="1" destOrd="0" presId="urn:microsoft.com/office/officeart/2005/8/layout/hierarchy2"/>
    <dgm:cxn modelId="{FF5D6CE7-6E72-4C29-8CA7-E40594334E19}" type="presOf" srcId="{E9009CF9-F72E-4D16-ACEA-3DE5DC9A4461}" destId="{4496C261-D365-4F35-99F4-88A26C773510}" srcOrd="0" destOrd="0" presId="urn:microsoft.com/office/officeart/2005/8/layout/hierarchy2"/>
    <dgm:cxn modelId="{5DAAEA46-1078-4975-94F3-76DC7284AC3D}" type="presOf" srcId="{FDB3F8C9-B16A-4F00-8F3E-44CF84A0DD0D}" destId="{15349E8F-E783-435A-8546-BC7FC26E22AF}" srcOrd="1" destOrd="0" presId="urn:microsoft.com/office/officeart/2005/8/layout/hierarchy2"/>
    <dgm:cxn modelId="{4FF290EE-4A8A-42D1-B0D4-036C424D111E}" srcId="{5E8D8A31-2474-45B9-BCFB-D183B0D7CF1A}" destId="{C2D62BBB-E381-4D8C-A869-DD063DA2AFFE}" srcOrd="3" destOrd="0" parTransId="{68FB3862-BE1A-4322-B353-6948CAB1C141}" sibTransId="{F6CDD3D7-E652-4D13-BF58-BD12E4E1C119}"/>
    <dgm:cxn modelId="{453F2B49-A672-4290-A09F-FE200BBA17EE}" type="presOf" srcId="{68FB3862-BE1A-4322-B353-6948CAB1C141}" destId="{B6F47514-8748-48A6-8D4E-610866D722D0}" srcOrd="1" destOrd="0" presId="urn:microsoft.com/office/officeart/2005/8/layout/hierarchy2"/>
    <dgm:cxn modelId="{3077542F-982F-4F45-9161-2EFBE12C810C}" type="presOf" srcId="{5336EFD5-346C-4223-9F4F-05E0609A79E1}" destId="{6ECB8C9B-F818-40B0-B599-049B3902D1D6}" srcOrd="1" destOrd="0" presId="urn:microsoft.com/office/officeart/2005/8/layout/hierarchy2"/>
    <dgm:cxn modelId="{BAC44ACD-AD89-46B6-B683-842E2F006258}" type="presOf" srcId="{E75602B4-5F46-4F02-9ECC-909C262ECEF9}" destId="{7BB2DBF2-2815-41D9-9F4D-4C9F369FED7E}" srcOrd="0" destOrd="0" presId="urn:microsoft.com/office/officeart/2005/8/layout/hierarchy2"/>
    <dgm:cxn modelId="{11B1698B-221C-46C0-A508-BC25F1ECACA6}" type="presOf" srcId="{C2D62BBB-E381-4D8C-A869-DD063DA2AFFE}" destId="{7C6B7534-5AD6-4974-8AD8-D310D90D40E2}" srcOrd="0" destOrd="0" presId="urn:microsoft.com/office/officeart/2005/8/layout/hierarchy2"/>
    <dgm:cxn modelId="{764C351F-4E98-4A86-AEC4-192F9D72EA36}" srcId="{F5DCA6F0-27A6-4AA9-9C1F-174A61E52FD5}" destId="{1C04975F-5C77-404E-AD54-CCD0A733A5F0}" srcOrd="1" destOrd="0" parTransId="{9EAED492-0034-4718-9DD2-0071F1F1B8BC}" sibTransId="{639DC487-8B3D-467E-8F7A-0BD3E3E8064C}"/>
    <dgm:cxn modelId="{5745A774-74D8-44E7-9560-49F7789947AC}" type="presOf" srcId="{F5DD84DD-DCD5-400F-8FA0-8DE95767BA7E}" destId="{E4FB409F-0D43-4B02-AF81-41FE465A5223}" srcOrd="0" destOrd="0" presId="urn:microsoft.com/office/officeart/2005/8/layout/hierarchy2"/>
    <dgm:cxn modelId="{32FAAEA3-11BC-4205-8F5E-160E472BDF67}" type="presOf" srcId="{B8BE6055-A10B-4084-9CEE-2F1D017A2C80}" destId="{EDFD6A81-9D80-488E-80B1-A6D6EB129DAB}" srcOrd="0" destOrd="0" presId="urn:microsoft.com/office/officeart/2005/8/layout/hierarchy2"/>
    <dgm:cxn modelId="{49A0BE67-A10B-457F-8B8A-FF5C2B4B61B6}" type="presOf" srcId="{39335475-554C-4849-BA0E-86099B74D64C}" destId="{A92211D7-0C99-43F8-8B59-E2BF28A92319}" srcOrd="1" destOrd="0" presId="urn:microsoft.com/office/officeart/2005/8/layout/hierarchy2"/>
    <dgm:cxn modelId="{3E7F0BF9-33E7-488B-8951-EAAB482E0C67}" type="presOf" srcId="{F588B3E4-0F5C-45D1-A2D5-9315BD5E455F}" destId="{63CDE0D5-EEC9-4E54-93FC-435EB59DCAC2}" srcOrd="0" destOrd="0" presId="urn:microsoft.com/office/officeart/2005/8/layout/hierarchy2"/>
    <dgm:cxn modelId="{FDBE99DE-846B-4B9D-B7D3-4A7D49C22994}" srcId="{83DFC722-8EA5-4BF6-8BEB-4BD4D101CA6F}" destId="{B1121325-9879-49DE-93EA-17BED33FEB3A}" srcOrd="1" destOrd="0" parTransId="{B683AD2B-1E47-4EEB-B6B1-4B22743F81AF}" sibTransId="{DF277A2D-B308-490D-B4A0-808D99C91AC4}"/>
    <dgm:cxn modelId="{7FC2D602-34DE-47CB-964D-769EB5247694}" type="presOf" srcId="{FC82FFF0-D7E2-4095-B2C5-C8ED66270314}" destId="{FC06C95C-7773-4A6A-AEE0-EE8FA692CD6D}" srcOrd="1" destOrd="0" presId="urn:microsoft.com/office/officeart/2005/8/layout/hierarchy2"/>
    <dgm:cxn modelId="{C65EE978-7023-4BCC-851A-CABD7187CC44}" type="presOf" srcId="{9EAED492-0034-4718-9DD2-0071F1F1B8BC}" destId="{40C7B9F6-9774-4473-B4FE-7F0F0A6F80E8}" srcOrd="0" destOrd="0" presId="urn:microsoft.com/office/officeart/2005/8/layout/hierarchy2"/>
    <dgm:cxn modelId="{74BC7980-E8BD-4F54-AD88-CE43DD4D3D10}" type="presOf" srcId="{CEDD9381-BFD1-4245-B8F7-585A8CFDB50C}" destId="{B7D8E7DE-FB71-4892-B81F-180289E32199}" srcOrd="0" destOrd="0" presId="urn:microsoft.com/office/officeart/2005/8/layout/hierarchy2"/>
    <dgm:cxn modelId="{B4290D4C-992F-4619-8E3E-E3B37D759A59}" type="presOf" srcId="{B683AD2B-1E47-4EEB-B6B1-4B22743F81AF}" destId="{FAC9DCD3-E993-4259-BF34-6B8190FCA7AA}" srcOrd="0" destOrd="0" presId="urn:microsoft.com/office/officeart/2005/8/layout/hierarchy2"/>
    <dgm:cxn modelId="{4AFAC454-3C12-4458-B2FB-82B8A5A84958}" type="presOf" srcId="{9CFDD078-6013-4064-942F-37E703AC901D}" destId="{28ECF4BF-7AD9-4A3A-8E95-AB3B79E83B28}" srcOrd="0" destOrd="0" presId="urn:microsoft.com/office/officeart/2005/8/layout/hierarchy2"/>
    <dgm:cxn modelId="{F651BE4E-32CF-498B-8586-77612A34471F}" srcId="{5E8D8A31-2474-45B9-BCFB-D183B0D7CF1A}" destId="{A980CADE-A0C0-4571-911F-9F37133E1E7C}" srcOrd="4" destOrd="0" parTransId="{73B83B81-13D4-4123-9E46-B8F57FBE524C}" sibTransId="{003ED337-31CB-4C17-8608-8537959FA46A}"/>
    <dgm:cxn modelId="{899BFA6B-7CC6-44B8-B229-0FB538C28C41}" type="presOf" srcId="{FDB3F8C9-B16A-4F00-8F3E-44CF84A0DD0D}" destId="{92ACA409-DDBA-441C-9BD4-1D91BDB5D72F}" srcOrd="0" destOrd="0" presId="urn:microsoft.com/office/officeart/2005/8/layout/hierarchy2"/>
    <dgm:cxn modelId="{7D76489A-438D-4AFE-8824-2BD16B45000A}" type="presOf" srcId="{73B83B81-13D4-4123-9E46-B8F57FBE524C}" destId="{725D2B88-39F2-48FF-B3DF-AA4C1886E5B5}" srcOrd="1" destOrd="0" presId="urn:microsoft.com/office/officeart/2005/8/layout/hierarchy2"/>
    <dgm:cxn modelId="{A0A7B1E5-7E39-4863-A889-66B5A44C839F}" type="presOf" srcId="{73B83B81-13D4-4123-9E46-B8F57FBE524C}" destId="{26544E47-2E94-4BCB-9FD6-F60A027FB81C}" srcOrd="0" destOrd="0" presId="urn:microsoft.com/office/officeart/2005/8/layout/hierarchy2"/>
    <dgm:cxn modelId="{BB91D7C4-C8D3-4FD0-872B-CAD82B59596C}" srcId="{CEDD9381-BFD1-4245-B8F7-585A8CFDB50C}" destId="{83DFC722-8EA5-4BF6-8BEB-4BD4D101CA6F}" srcOrd="1" destOrd="0" parTransId="{0ECA38A0-2427-49FA-BD9F-13BFDABEC005}" sibTransId="{BEAAC2D9-1AC9-4681-947D-8DECBD44E1C9}"/>
    <dgm:cxn modelId="{A1F53C7C-9BF1-4E40-8443-BA94AB9B30DB}" type="presOf" srcId="{B683AD2B-1E47-4EEB-B6B1-4B22743F81AF}" destId="{3B830984-6AFA-4125-8555-5B6B92D8D177}" srcOrd="1" destOrd="0" presId="urn:microsoft.com/office/officeart/2005/8/layout/hierarchy2"/>
    <dgm:cxn modelId="{9388F7C5-0708-45D5-98D6-5341C4DD6B7F}" type="presOf" srcId="{FC82FFF0-D7E2-4095-B2C5-C8ED66270314}" destId="{E7C4C320-53CB-4481-90E2-ADC981D50B4F}" srcOrd="0" destOrd="0" presId="urn:microsoft.com/office/officeart/2005/8/layout/hierarchy2"/>
    <dgm:cxn modelId="{017D3F82-9AD8-4754-8FE4-707032BAF8F3}" type="presOf" srcId="{256E9E8E-775F-4CB7-BDBD-09A0DD23489E}" destId="{326AFBFB-777D-4329-93B6-1025E5AB8DAB}" srcOrd="0" destOrd="0" presId="urn:microsoft.com/office/officeart/2005/8/layout/hierarchy2"/>
    <dgm:cxn modelId="{FCF915BF-46F8-469A-A454-76ED04D47481}" type="presOf" srcId="{74DF2FA7-9DBA-48D4-9526-A21C7C6EAE70}" destId="{5CE9E5F0-99B0-4B4F-B488-D9473DCAAFBF}" srcOrd="0" destOrd="0" presId="urn:microsoft.com/office/officeart/2005/8/layout/hierarchy2"/>
    <dgm:cxn modelId="{D8E2F4EE-E412-4ABF-AD2C-BE2E97BA9917}" type="presOf" srcId="{A3C247A6-0AEA-482C-A7DA-B4BF8775211E}" destId="{31511250-BC4C-4C50-BA37-073A6DDEA8B4}" srcOrd="1" destOrd="0" presId="urn:microsoft.com/office/officeart/2005/8/layout/hierarchy2"/>
    <dgm:cxn modelId="{5B09C721-E28A-477F-A36E-D029F203D287}" srcId="{F5DCA6F0-27A6-4AA9-9C1F-174A61E52FD5}" destId="{0672AF21-E449-4CF6-AC0D-F83BADEDA7C0}" srcOrd="0" destOrd="0" parTransId="{B8BE6055-A10B-4084-9CEE-2F1D017A2C80}" sibTransId="{6C5B2D01-F31B-4B52-8028-CBC7886D01F3}"/>
    <dgm:cxn modelId="{E7C63646-946D-4BE5-BF7E-7146EA6BC926}" type="presOf" srcId="{1F4D33F0-93F3-4797-BC34-A6507E5EC441}" destId="{CBD59CCD-EDA4-4C91-AD11-85EE61ECEBAA}" srcOrd="0" destOrd="0" presId="urn:microsoft.com/office/officeart/2005/8/layout/hierarchy2"/>
    <dgm:cxn modelId="{D1DBFB28-1184-485F-ADFE-9D6688192A4F}" srcId="{B1121325-9879-49DE-93EA-17BED33FEB3A}" destId="{5E8D8A31-2474-45B9-BCFB-D183B0D7CF1A}" srcOrd="0" destOrd="0" parTransId="{EF7E7E76-FB79-4D1C-82ED-214B276B9E86}" sibTransId="{052BB9C2-8928-416B-B1F0-85B836342B0D}"/>
    <dgm:cxn modelId="{EF13147C-A6F1-4969-BC83-8F5B08EB24BE}" type="presOf" srcId="{A18070F2-C635-4D06-B385-18C652748259}" destId="{E67DCF49-FC9C-43A2-A82C-0C72D2255BC7}" srcOrd="1" destOrd="0" presId="urn:microsoft.com/office/officeart/2005/8/layout/hierarchy2"/>
    <dgm:cxn modelId="{E9381D62-570D-4DBD-A915-E61880D75B64}" srcId="{CEDD9381-BFD1-4245-B8F7-585A8CFDB50C}" destId="{47A8108D-C0DA-4E19-9589-91EE7A898172}" srcOrd="3" destOrd="0" parTransId="{1F4D33F0-93F3-4797-BC34-A6507E5EC441}" sibTransId="{A26D53E4-0B38-412B-978B-6697398916E0}"/>
    <dgm:cxn modelId="{85DD2564-98B7-438C-920A-F0465E61688A}" srcId="{5E8D8A31-2474-45B9-BCFB-D183B0D7CF1A}" destId="{AE2985DB-BB04-4935-AD34-6481C4F1A229}" srcOrd="1" destOrd="0" parTransId="{A3C247A6-0AEA-482C-A7DA-B4BF8775211E}" sibTransId="{800982B7-88D0-49DC-8FE9-6474D02CB923}"/>
    <dgm:cxn modelId="{87610D1C-2A51-4487-A6D1-34EF7AB62BBD}" type="presOf" srcId="{B1121325-9879-49DE-93EA-17BED33FEB3A}" destId="{68B6AC14-8B84-4858-B14D-D0269F2F57F2}" srcOrd="0" destOrd="0" presId="urn:microsoft.com/office/officeart/2005/8/layout/hierarchy2"/>
    <dgm:cxn modelId="{29C4B2E4-3E9A-4C78-8404-57FED08AD627}" type="presOf" srcId="{24206642-4822-4812-9879-0299374AAA2A}" destId="{3AC51790-361A-4C38-8DDD-3A84E12D0A10}" srcOrd="0" destOrd="0" presId="urn:microsoft.com/office/officeart/2005/8/layout/hierarchy2"/>
    <dgm:cxn modelId="{A5EE0CBC-9977-4F47-89EC-CE3BB471772D}" type="presOf" srcId="{F5DD84DD-DCD5-400F-8FA0-8DE95767BA7E}" destId="{EC86E1B9-8D2B-4A25-B4B3-E6D694D071C4}" srcOrd="1" destOrd="0" presId="urn:microsoft.com/office/officeart/2005/8/layout/hierarchy2"/>
    <dgm:cxn modelId="{156FB9BC-4A34-45F3-9FC2-59064238A78F}" type="presOf" srcId="{252CDC18-64FD-4549-A826-068F6F5C1BF2}" destId="{835346DF-8929-4AE8-AF41-66E3383C3AE4}" srcOrd="0" destOrd="0" presId="urn:microsoft.com/office/officeart/2005/8/layout/hierarchy2"/>
    <dgm:cxn modelId="{E38AF4C0-13A0-4480-B01A-083857E33060}" type="presParOf" srcId="{33D311CF-19B7-4E0A-A5C7-F839BE1DDA75}" destId="{CC3C71F2-0C7D-4982-A78C-F338E196545B}" srcOrd="0" destOrd="0" presId="urn:microsoft.com/office/officeart/2005/8/layout/hierarchy2"/>
    <dgm:cxn modelId="{AB81306B-5907-4EAA-8513-9FAA902ABBB2}" type="presParOf" srcId="{CC3C71F2-0C7D-4982-A78C-F338E196545B}" destId="{B7D8E7DE-FB71-4892-B81F-180289E32199}" srcOrd="0" destOrd="0" presId="urn:microsoft.com/office/officeart/2005/8/layout/hierarchy2"/>
    <dgm:cxn modelId="{88F4CB2C-0AC4-4F24-8247-E68FE8AAAFD4}" type="presParOf" srcId="{CC3C71F2-0C7D-4982-A78C-F338E196545B}" destId="{0B614198-9753-45F7-A6C0-7C3919A9C44C}" srcOrd="1" destOrd="0" presId="urn:microsoft.com/office/officeart/2005/8/layout/hierarchy2"/>
    <dgm:cxn modelId="{65AC96A9-DAB0-43B3-BA09-009F29EE3589}" type="presParOf" srcId="{0B614198-9753-45F7-A6C0-7C3919A9C44C}" destId="{3AC51790-361A-4C38-8DDD-3A84E12D0A10}" srcOrd="0" destOrd="0" presId="urn:microsoft.com/office/officeart/2005/8/layout/hierarchy2"/>
    <dgm:cxn modelId="{4A5CA7B6-71F1-4526-A5BD-9691E1C16F67}" type="presParOf" srcId="{3AC51790-361A-4C38-8DDD-3A84E12D0A10}" destId="{6EAE3D41-A7DA-49DE-9585-7C6FC6ABF0DE}" srcOrd="0" destOrd="0" presId="urn:microsoft.com/office/officeart/2005/8/layout/hierarchy2"/>
    <dgm:cxn modelId="{BF03B30C-18FD-4A70-8D96-7F1785621877}" type="presParOf" srcId="{0B614198-9753-45F7-A6C0-7C3919A9C44C}" destId="{9681C118-B574-4245-998C-F01357BABA18}" srcOrd="1" destOrd="0" presId="urn:microsoft.com/office/officeart/2005/8/layout/hierarchy2"/>
    <dgm:cxn modelId="{6E1D3B6A-853D-4605-8F3A-D9CCE82BD4E6}" type="presParOf" srcId="{9681C118-B574-4245-998C-F01357BABA18}" destId="{537F9329-1A61-4E3C-AEBB-7C636FE2B3D3}" srcOrd="0" destOrd="0" presId="urn:microsoft.com/office/officeart/2005/8/layout/hierarchy2"/>
    <dgm:cxn modelId="{D865BE76-B1FA-41B5-982A-751D41E0BE37}" type="presParOf" srcId="{9681C118-B574-4245-998C-F01357BABA18}" destId="{B7019FA4-7132-41B3-944C-5AA9C86EF03C}" srcOrd="1" destOrd="0" presId="urn:microsoft.com/office/officeart/2005/8/layout/hierarchy2"/>
    <dgm:cxn modelId="{AD4E7372-203C-4668-8FFD-7B40F6E98989}" type="presParOf" srcId="{B7019FA4-7132-41B3-944C-5AA9C86EF03C}" destId="{A9DFD7BE-3EDA-4594-A39C-542BD34873C0}" srcOrd="0" destOrd="0" presId="urn:microsoft.com/office/officeart/2005/8/layout/hierarchy2"/>
    <dgm:cxn modelId="{F2384500-46EC-452A-A647-76D5A1B5DA18}" type="presParOf" srcId="{A9DFD7BE-3EDA-4594-A39C-542BD34873C0}" destId="{153C34D7-FE9C-43B2-922D-934711420BFC}" srcOrd="0" destOrd="0" presId="urn:microsoft.com/office/officeart/2005/8/layout/hierarchy2"/>
    <dgm:cxn modelId="{BBEECACF-50F1-48D8-8601-929D232A35F1}" type="presParOf" srcId="{B7019FA4-7132-41B3-944C-5AA9C86EF03C}" destId="{11FAD8B0-EB75-4F79-8F07-3F62BB6F628D}" srcOrd="1" destOrd="0" presId="urn:microsoft.com/office/officeart/2005/8/layout/hierarchy2"/>
    <dgm:cxn modelId="{D5C3B243-551A-4177-8757-7FBCE5E27A62}" type="presParOf" srcId="{11FAD8B0-EB75-4F79-8F07-3F62BB6F628D}" destId="{4496C261-D365-4F35-99F4-88A26C773510}" srcOrd="0" destOrd="0" presId="urn:microsoft.com/office/officeart/2005/8/layout/hierarchy2"/>
    <dgm:cxn modelId="{F7814636-7587-49B1-85EF-2BDB595AC852}" type="presParOf" srcId="{11FAD8B0-EB75-4F79-8F07-3F62BB6F628D}" destId="{DECC65D9-26B8-4942-94A7-21892BC2D35D}" srcOrd="1" destOrd="0" presId="urn:microsoft.com/office/officeart/2005/8/layout/hierarchy2"/>
    <dgm:cxn modelId="{19D35191-A39E-4F96-AEE6-57CBCC98079E}" type="presParOf" srcId="{B7019FA4-7132-41B3-944C-5AA9C86EF03C}" destId="{5CE9E5F0-99B0-4B4F-B488-D9473DCAAFBF}" srcOrd="2" destOrd="0" presId="urn:microsoft.com/office/officeart/2005/8/layout/hierarchy2"/>
    <dgm:cxn modelId="{17D8B4BB-2BF2-4D6A-B8C3-48C9918991D6}" type="presParOf" srcId="{5CE9E5F0-99B0-4B4F-B488-D9473DCAAFBF}" destId="{504C2A81-407B-41FA-8893-79E2C38CEEA1}" srcOrd="0" destOrd="0" presId="urn:microsoft.com/office/officeart/2005/8/layout/hierarchy2"/>
    <dgm:cxn modelId="{B3F5287A-7C5D-4FFD-99D3-048918E4E3DB}" type="presParOf" srcId="{B7019FA4-7132-41B3-944C-5AA9C86EF03C}" destId="{2E945A65-E437-4FDE-BFC6-E308383E03B8}" srcOrd="3" destOrd="0" presId="urn:microsoft.com/office/officeart/2005/8/layout/hierarchy2"/>
    <dgm:cxn modelId="{5E2592CE-2B0C-4C05-9576-4FBD34A949FF}" type="presParOf" srcId="{2E945A65-E437-4FDE-BFC6-E308383E03B8}" destId="{63CDE0D5-EEC9-4E54-93FC-435EB59DCAC2}" srcOrd="0" destOrd="0" presId="urn:microsoft.com/office/officeart/2005/8/layout/hierarchy2"/>
    <dgm:cxn modelId="{4215D0EA-8364-443D-BBB1-887DDC95CFC6}" type="presParOf" srcId="{2E945A65-E437-4FDE-BFC6-E308383E03B8}" destId="{7194B286-6AA5-499A-89AF-DF585AA52C00}" srcOrd="1" destOrd="0" presId="urn:microsoft.com/office/officeart/2005/8/layout/hierarchy2"/>
    <dgm:cxn modelId="{A42F1E74-AEAA-49B9-8A1F-6813EEA0C2D7}" type="presParOf" srcId="{B7019FA4-7132-41B3-944C-5AA9C86EF03C}" destId="{D95FE9F2-08B5-46DB-83E8-E4D0CDFD4B42}" srcOrd="4" destOrd="0" presId="urn:microsoft.com/office/officeart/2005/8/layout/hierarchy2"/>
    <dgm:cxn modelId="{70C182EA-8445-486E-A747-08675E010D78}" type="presParOf" srcId="{D95FE9F2-08B5-46DB-83E8-E4D0CDFD4B42}" destId="{1BB86770-6D33-428B-8B3F-7708FEAAF5A1}" srcOrd="0" destOrd="0" presId="urn:microsoft.com/office/officeart/2005/8/layout/hierarchy2"/>
    <dgm:cxn modelId="{AF8A3962-5424-4077-BDCD-5F7330589DA2}" type="presParOf" srcId="{B7019FA4-7132-41B3-944C-5AA9C86EF03C}" destId="{2B97FC20-7B32-4CAB-B516-E359CC2AB838}" srcOrd="5" destOrd="0" presId="urn:microsoft.com/office/officeart/2005/8/layout/hierarchy2"/>
    <dgm:cxn modelId="{7B683E0C-EDF1-4CA5-BB72-B4E327E8BC0F}" type="presParOf" srcId="{2B97FC20-7B32-4CAB-B516-E359CC2AB838}" destId="{499D9170-EF71-4126-A409-D706475140CC}" srcOrd="0" destOrd="0" presId="urn:microsoft.com/office/officeart/2005/8/layout/hierarchy2"/>
    <dgm:cxn modelId="{6CA00F9B-8580-4D95-8104-B331551236B3}" type="presParOf" srcId="{2B97FC20-7B32-4CAB-B516-E359CC2AB838}" destId="{32E4D779-350A-4C69-A91D-641A7CAC6BEE}" srcOrd="1" destOrd="0" presId="urn:microsoft.com/office/officeart/2005/8/layout/hierarchy2"/>
    <dgm:cxn modelId="{C38B6597-5CB8-4151-B93C-70D88AC2E202}" type="presParOf" srcId="{B7019FA4-7132-41B3-944C-5AA9C86EF03C}" destId="{8DC3E055-98DA-436B-A4BE-ED820A772B05}" srcOrd="6" destOrd="0" presId="urn:microsoft.com/office/officeart/2005/8/layout/hierarchy2"/>
    <dgm:cxn modelId="{CF017F0C-4956-4EB7-9E00-CB62A253D9CD}" type="presParOf" srcId="{8DC3E055-98DA-436B-A4BE-ED820A772B05}" destId="{A92211D7-0C99-43F8-8B59-E2BF28A92319}" srcOrd="0" destOrd="0" presId="urn:microsoft.com/office/officeart/2005/8/layout/hierarchy2"/>
    <dgm:cxn modelId="{C9A4DA18-9A8E-4DA5-B873-BEF7CC6ABE76}" type="presParOf" srcId="{B7019FA4-7132-41B3-944C-5AA9C86EF03C}" destId="{88D664AF-617C-4BF5-904D-810F1B590A4A}" srcOrd="7" destOrd="0" presId="urn:microsoft.com/office/officeart/2005/8/layout/hierarchy2"/>
    <dgm:cxn modelId="{0801F683-7E54-44BA-AF5C-24BA8630DF3C}" type="presParOf" srcId="{88D664AF-617C-4BF5-904D-810F1B590A4A}" destId="{B1A98163-C27B-4F3F-84EF-12BFF1D8D197}" srcOrd="0" destOrd="0" presId="urn:microsoft.com/office/officeart/2005/8/layout/hierarchy2"/>
    <dgm:cxn modelId="{C1485A59-AF20-418A-AF6D-775314CC2797}" type="presParOf" srcId="{88D664AF-617C-4BF5-904D-810F1B590A4A}" destId="{885F2E4B-447C-46C4-8AE8-2604D169A0C4}" srcOrd="1" destOrd="0" presId="urn:microsoft.com/office/officeart/2005/8/layout/hierarchy2"/>
    <dgm:cxn modelId="{22DC02C5-7485-44E3-B60E-7023B50C52AC}" type="presParOf" srcId="{0B614198-9753-45F7-A6C0-7C3919A9C44C}" destId="{7B1147A5-4E69-432F-BDB9-21A78DD7683A}" srcOrd="2" destOrd="0" presId="urn:microsoft.com/office/officeart/2005/8/layout/hierarchy2"/>
    <dgm:cxn modelId="{A19314D9-0CBC-46C6-B226-32330CDD1178}" type="presParOf" srcId="{7B1147A5-4E69-432F-BDB9-21A78DD7683A}" destId="{0CEDB6B7-46DA-41F3-AE9D-099DA76CDB09}" srcOrd="0" destOrd="0" presId="urn:microsoft.com/office/officeart/2005/8/layout/hierarchy2"/>
    <dgm:cxn modelId="{85223AD2-8AC1-41B3-B682-387B9A26E53B}" type="presParOf" srcId="{0B614198-9753-45F7-A6C0-7C3919A9C44C}" destId="{A65396EA-4125-4FE0-9BEF-29D11BF9CB2D}" srcOrd="3" destOrd="0" presId="urn:microsoft.com/office/officeart/2005/8/layout/hierarchy2"/>
    <dgm:cxn modelId="{4A2DAAA1-56E7-46CD-84A0-EF292253CA85}" type="presParOf" srcId="{A65396EA-4125-4FE0-9BEF-29D11BF9CB2D}" destId="{B603EFA8-845F-4C06-9E58-32AC89BA78A1}" srcOrd="0" destOrd="0" presId="urn:microsoft.com/office/officeart/2005/8/layout/hierarchy2"/>
    <dgm:cxn modelId="{CABD6F0C-B929-4E26-BA69-0EC728F4B501}" type="presParOf" srcId="{A65396EA-4125-4FE0-9BEF-29D11BF9CB2D}" destId="{9FBA497E-4F8A-4937-A0DB-E957FEE1670E}" srcOrd="1" destOrd="0" presId="urn:microsoft.com/office/officeart/2005/8/layout/hierarchy2"/>
    <dgm:cxn modelId="{E4736757-EC8E-465E-B9F4-6D506C24438F}" type="presParOf" srcId="{9FBA497E-4F8A-4937-A0DB-E957FEE1670E}" destId="{E7C4C320-53CB-4481-90E2-ADC981D50B4F}" srcOrd="0" destOrd="0" presId="urn:microsoft.com/office/officeart/2005/8/layout/hierarchy2"/>
    <dgm:cxn modelId="{0D6FE442-9BF5-4752-9FEE-9DFE2A5874EC}" type="presParOf" srcId="{E7C4C320-53CB-4481-90E2-ADC981D50B4F}" destId="{FC06C95C-7773-4A6A-AEE0-EE8FA692CD6D}" srcOrd="0" destOrd="0" presId="urn:microsoft.com/office/officeart/2005/8/layout/hierarchy2"/>
    <dgm:cxn modelId="{514ABC1A-7842-41B1-9547-5BFDA42557F4}" type="presParOf" srcId="{9FBA497E-4F8A-4937-A0DB-E957FEE1670E}" destId="{AF5F479A-97A8-481C-827E-1F6D98E6E220}" srcOrd="1" destOrd="0" presId="urn:microsoft.com/office/officeart/2005/8/layout/hierarchy2"/>
    <dgm:cxn modelId="{1ED27B8E-CC2E-409C-B235-CFC5C44F349B}" type="presParOf" srcId="{AF5F479A-97A8-481C-827E-1F6D98E6E220}" destId="{290B6C7C-F05C-46CB-8D2D-74F06C0A4E25}" srcOrd="0" destOrd="0" presId="urn:microsoft.com/office/officeart/2005/8/layout/hierarchy2"/>
    <dgm:cxn modelId="{64CB69A6-A093-4FF0-9AA8-FBA76E41528E}" type="presParOf" srcId="{AF5F479A-97A8-481C-827E-1F6D98E6E220}" destId="{3627CD24-BFB0-485E-BFB6-3689074037F2}" srcOrd="1" destOrd="0" presId="urn:microsoft.com/office/officeart/2005/8/layout/hierarchy2"/>
    <dgm:cxn modelId="{352623EE-421C-4404-B709-696F7B405E99}" type="presParOf" srcId="{3627CD24-BFB0-485E-BFB6-3689074037F2}" destId="{433877EF-6EA3-4FD8-B256-6F0E06709BA3}" srcOrd="0" destOrd="0" presId="urn:microsoft.com/office/officeart/2005/8/layout/hierarchy2"/>
    <dgm:cxn modelId="{68AB8AF2-6C58-4DFB-8290-544A7121C914}" type="presParOf" srcId="{433877EF-6EA3-4FD8-B256-6F0E06709BA3}" destId="{DBCB6B58-9A20-4ADE-919C-5BB600652C13}" srcOrd="0" destOrd="0" presId="urn:microsoft.com/office/officeart/2005/8/layout/hierarchy2"/>
    <dgm:cxn modelId="{19FA6002-E961-429B-9552-5F8C6DDE1DCF}" type="presParOf" srcId="{3627CD24-BFB0-485E-BFB6-3689074037F2}" destId="{34F83885-2105-41B6-BE79-1AB0F6B5196B}" srcOrd="1" destOrd="0" presId="urn:microsoft.com/office/officeart/2005/8/layout/hierarchy2"/>
    <dgm:cxn modelId="{4A763E9F-968E-475A-B443-4DC723C52FFC}" type="presParOf" srcId="{34F83885-2105-41B6-BE79-1AB0F6B5196B}" destId="{037E81CD-74C4-4E7A-8CF6-ED5B8AE7AF7C}" srcOrd="0" destOrd="0" presId="urn:microsoft.com/office/officeart/2005/8/layout/hierarchy2"/>
    <dgm:cxn modelId="{0282688D-B5D8-4FCE-9DEF-79397A829A7C}" type="presParOf" srcId="{34F83885-2105-41B6-BE79-1AB0F6B5196B}" destId="{49DD0E17-A385-4DF7-84CA-76A877EDDF19}" srcOrd="1" destOrd="0" presId="urn:microsoft.com/office/officeart/2005/8/layout/hierarchy2"/>
    <dgm:cxn modelId="{E3A183C2-89DE-4942-8252-5FDD96045167}" type="presParOf" srcId="{3627CD24-BFB0-485E-BFB6-3689074037F2}" destId="{60137A84-876C-4ACA-8B88-57BC94A8DF86}" srcOrd="2" destOrd="0" presId="urn:microsoft.com/office/officeart/2005/8/layout/hierarchy2"/>
    <dgm:cxn modelId="{EC347367-1CE3-4490-AF17-1AFFAA58A150}" type="presParOf" srcId="{60137A84-876C-4ACA-8B88-57BC94A8DF86}" destId="{6ECB8C9B-F818-40B0-B599-049B3902D1D6}" srcOrd="0" destOrd="0" presId="urn:microsoft.com/office/officeart/2005/8/layout/hierarchy2"/>
    <dgm:cxn modelId="{64202603-4B39-46FD-9069-6F671B75513E}" type="presParOf" srcId="{3627CD24-BFB0-485E-BFB6-3689074037F2}" destId="{6F7A5557-C462-4D3E-A098-26D26F335B11}" srcOrd="3" destOrd="0" presId="urn:microsoft.com/office/officeart/2005/8/layout/hierarchy2"/>
    <dgm:cxn modelId="{8A2DFABC-892A-4012-8D8F-7CC822D16BA8}" type="presParOf" srcId="{6F7A5557-C462-4D3E-A098-26D26F335B11}" destId="{835346DF-8929-4AE8-AF41-66E3383C3AE4}" srcOrd="0" destOrd="0" presId="urn:microsoft.com/office/officeart/2005/8/layout/hierarchy2"/>
    <dgm:cxn modelId="{0CC44F02-66E8-4E18-B3B9-FB3FE069EDD3}" type="presParOf" srcId="{6F7A5557-C462-4D3E-A098-26D26F335B11}" destId="{389BC1AC-E6A8-465C-AEFB-37AB2AA68549}" srcOrd="1" destOrd="0" presId="urn:microsoft.com/office/officeart/2005/8/layout/hierarchy2"/>
    <dgm:cxn modelId="{CCD51E99-B27C-426D-A3E0-731595CC2960}" type="presParOf" srcId="{3627CD24-BFB0-485E-BFB6-3689074037F2}" destId="{326AFBFB-777D-4329-93B6-1025E5AB8DAB}" srcOrd="4" destOrd="0" presId="urn:microsoft.com/office/officeart/2005/8/layout/hierarchy2"/>
    <dgm:cxn modelId="{4F8CDB4A-4241-4A41-878D-8B09FB1B987D}" type="presParOf" srcId="{326AFBFB-777D-4329-93B6-1025E5AB8DAB}" destId="{3E8A7177-C971-4D3E-9D2A-AA35E542DAD9}" srcOrd="0" destOrd="0" presId="urn:microsoft.com/office/officeart/2005/8/layout/hierarchy2"/>
    <dgm:cxn modelId="{154583BC-FCB6-42D6-8782-F80409F8613D}" type="presParOf" srcId="{3627CD24-BFB0-485E-BFB6-3689074037F2}" destId="{15E8AF54-5C16-4ADC-A14E-36AFA6A1CADD}" srcOrd="5" destOrd="0" presId="urn:microsoft.com/office/officeart/2005/8/layout/hierarchy2"/>
    <dgm:cxn modelId="{88B4417D-08A6-4CED-8EEC-58E03791BA3A}" type="presParOf" srcId="{15E8AF54-5C16-4ADC-A14E-36AFA6A1CADD}" destId="{8E010FD3-6EB4-44C9-AB81-D361AD245AE0}" srcOrd="0" destOrd="0" presId="urn:microsoft.com/office/officeart/2005/8/layout/hierarchy2"/>
    <dgm:cxn modelId="{9BAF3177-EF45-464E-BB51-52E900ADC0DB}" type="presParOf" srcId="{15E8AF54-5C16-4ADC-A14E-36AFA6A1CADD}" destId="{F652E195-90D7-47F9-9A09-5047090DAC9A}" srcOrd="1" destOrd="0" presId="urn:microsoft.com/office/officeart/2005/8/layout/hierarchy2"/>
    <dgm:cxn modelId="{436C9E89-9250-4B08-A9F2-AF1C584E8336}" type="presParOf" srcId="{3627CD24-BFB0-485E-BFB6-3689074037F2}" destId="{A89B278D-F0A7-40C4-AC6B-C7D1D27BF23D}" srcOrd="6" destOrd="0" presId="urn:microsoft.com/office/officeart/2005/8/layout/hierarchy2"/>
    <dgm:cxn modelId="{364A13DF-178F-4C4D-879C-4383C8B3D44C}" type="presParOf" srcId="{A89B278D-F0A7-40C4-AC6B-C7D1D27BF23D}" destId="{05CCE7FB-FE15-4B96-9395-EBB1C24EC8ED}" srcOrd="0" destOrd="0" presId="urn:microsoft.com/office/officeart/2005/8/layout/hierarchy2"/>
    <dgm:cxn modelId="{40749A5A-DE23-4E03-AF87-B43F722BDEAB}" type="presParOf" srcId="{3627CD24-BFB0-485E-BFB6-3689074037F2}" destId="{CA363010-0541-40E7-A4D8-64A107EBF403}" srcOrd="7" destOrd="0" presId="urn:microsoft.com/office/officeart/2005/8/layout/hierarchy2"/>
    <dgm:cxn modelId="{741B8E57-1FC2-4FD2-9B80-DB67E2CA3ACC}" type="presParOf" srcId="{CA363010-0541-40E7-A4D8-64A107EBF403}" destId="{7BB2DBF2-2815-41D9-9F4D-4C9F369FED7E}" srcOrd="0" destOrd="0" presId="urn:microsoft.com/office/officeart/2005/8/layout/hierarchy2"/>
    <dgm:cxn modelId="{7169C431-1374-4668-9C47-5DC0D6078B66}" type="presParOf" srcId="{CA363010-0541-40E7-A4D8-64A107EBF403}" destId="{1932DAFF-FF0C-4786-9DC4-DB65D551D65D}" srcOrd="1" destOrd="0" presId="urn:microsoft.com/office/officeart/2005/8/layout/hierarchy2"/>
    <dgm:cxn modelId="{D4DC2429-7DD5-4BB7-B5D9-C1B9FA1E7AF9}" type="presParOf" srcId="{9FBA497E-4F8A-4937-A0DB-E957FEE1670E}" destId="{FAC9DCD3-E993-4259-BF34-6B8190FCA7AA}" srcOrd="2" destOrd="0" presId="urn:microsoft.com/office/officeart/2005/8/layout/hierarchy2"/>
    <dgm:cxn modelId="{C15B7B43-39C6-4A40-B627-C873D07853CA}" type="presParOf" srcId="{FAC9DCD3-E993-4259-BF34-6B8190FCA7AA}" destId="{3B830984-6AFA-4125-8555-5B6B92D8D177}" srcOrd="0" destOrd="0" presId="urn:microsoft.com/office/officeart/2005/8/layout/hierarchy2"/>
    <dgm:cxn modelId="{AC0A465E-FB61-4511-ABDE-771DB0E39658}" type="presParOf" srcId="{9FBA497E-4F8A-4937-A0DB-E957FEE1670E}" destId="{C4ECE32D-6D57-4728-93BD-076AEF5D8928}" srcOrd="3" destOrd="0" presId="urn:microsoft.com/office/officeart/2005/8/layout/hierarchy2"/>
    <dgm:cxn modelId="{20CB257A-A924-4017-BD47-A9D72E4BDA75}" type="presParOf" srcId="{C4ECE32D-6D57-4728-93BD-076AEF5D8928}" destId="{68B6AC14-8B84-4858-B14D-D0269F2F57F2}" srcOrd="0" destOrd="0" presId="urn:microsoft.com/office/officeart/2005/8/layout/hierarchy2"/>
    <dgm:cxn modelId="{D9C7EA6C-B043-4450-BAA2-6033C2F91447}" type="presParOf" srcId="{C4ECE32D-6D57-4728-93BD-076AEF5D8928}" destId="{A5663F12-9648-4F77-9C39-9679BD97F1A5}" srcOrd="1" destOrd="0" presId="urn:microsoft.com/office/officeart/2005/8/layout/hierarchy2"/>
    <dgm:cxn modelId="{F3AEC40F-003F-4FD4-AFAE-E729550F0112}" type="presParOf" srcId="{A5663F12-9648-4F77-9C39-9679BD97F1A5}" destId="{96DFFF4E-E26C-470C-AA2E-1B2876671AED}" srcOrd="0" destOrd="0" presId="urn:microsoft.com/office/officeart/2005/8/layout/hierarchy2"/>
    <dgm:cxn modelId="{2E04FF21-4F47-4D49-9E22-F596E481D105}" type="presParOf" srcId="{96DFFF4E-E26C-470C-AA2E-1B2876671AED}" destId="{5DDC8F5A-4465-47CB-9DE9-FA0113F7173E}" srcOrd="0" destOrd="0" presId="urn:microsoft.com/office/officeart/2005/8/layout/hierarchy2"/>
    <dgm:cxn modelId="{AC06BC60-4FDC-4BF0-8747-7CF1EBAC1A79}" type="presParOf" srcId="{A5663F12-9648-4F77-9C39-9679BD97F1A5}" destId="{18394D60-9D10-4080-AE89-458001D1F9F8}" srcOrd="1" destOrd="0" presId="urn:microsoft.com/office/officeart/2005/8/layout/hierarchy2"/>
    <dgm:cxn modelId="{18D6C1C3-BC64-491A-8D93-D40CFE24710E}" type="presParOf" srcId="{18394D60-9D10-4080-AE89-458001D1F9F8}" destId="{9E86F9C8-A630-4D98-8281-F165EE16C28B}" srcOrd="0" destOrd="0" presId="urn:microsoft.com/office/officeart/2005/8/layout/hierarchy2"/>
    <dgm:cxn modelId="{02B61A3E-0238-47FE-8914-0B198C0ED646}" type="presParOf" srcId="{18394D60-9D10-4080-AE89-458001D1F9F8}" destId="{2BD42C02-F624-4E73-B256-99CC440EE055}" srcOrd="1" destOrd="0" presId="urn:microsoft.com/office/officeart/2005/8/layout/hierarchy2"/>
    <dgm:cxn modelId="{86919B22-3DF0-4229-A99F-2ED505124934}" type="presParOf" srcId="{2BD42C02-F624-4E73-B256-99CC440EE055}" destId="{8D21EFE1-D6AA-49B0-BB1E-BCE0BAF48107}" srcOrd="0" destOrd="0" presId="urn:microsoft.com/office/officeart/2005/8/layout/hierarchy2"/>
    <dgm:cxn modelId="{3897392D-3010-4AC6-A079-F641F9BAFB21}" type="presParOf" srcId="{8D21EFE1-D6AA-49B0-BB1E-BCE0BAF48107}" destId="{436F89CA-6333-4916-A7AA-F63D1DB819BB}" srcOrd="0" destOrd="0" presId="urn:microsoft.com/office/officeart/2005/8/layout/hierarchy2"/>
    <dgm:cxn modelId="{6B29CEB6-DC22-4875-9E59-548FC130085F}" type="presParOf" srcId="{2BD42C02-F624-4E73-B256-99CC440EE055}" destId="{748BDFA7-241A-48E9-96B4-007B6999919E}" srcOrd="1" destOrd="0" presId="urn:microsoft.com/office/officeart/2005/8/layout/hierarchy2"/>
    <dgm:cxn modelId="{F6712F12-63E4-4296-A0EF-E52D6891B3FF}" type="presParOf" srcId="{748BDFA7-241A-48E9-96B4-007B6999919E}" destId="{E64C8E26-C4E2-4DFA-9644-429C3EE310CF}" srcOrd="0" destOrd="0" presId="urn:microsoft.com/office/officeart/2005/8/layout/hierarchy2"/>
    <dgm:cxn modelId="{9CAFE13F-BDC1-496B-A6C5-368317713D81}" type="presParOf" srcId="{748BDFA7-241A-48E9-96B4-007B6999919E}" destId="{269D4B85-AD3F-4860-B201-78D69ABF20C6}" srcOrd="1" destOrd="0" presId="urn:microsoft.com/office/officeart/2005/8/layout/hierarchy2"/>
    <dgm:cxn modelId="{DC2446A5-AFA4-4DD9-BE6F-D131A0BF71A7}" type="presParOf" srcId="{2BD42C02-F624-4E73-B256-99CC440EE055}" destId="{1D5A5E72-CDD7-4374-955B-9551FE30DD71}" srcOrd="2" destOrd="0" presId="urn:microsoft.com/office/officeart/2005/8/layout/hierarchy2"/>
    <dgm:cxn modelId="{AF037DD5-7E0F-4AB2-8034-78F5574D95A5}" type="presParOf" srcId="{1D5A5E72-CDD7-4374-955B-9551FE30DD71}" destId="{31511250-BC4C-4C50-BA37-073A6DDEA8B4}" srcOrd="0" destOrd="0" presId="urn:microsoft.com/office/officeart/2005/8/layout/hierarchy2"/>
    <dgm:cxn modelId="{8E89295D-5766-445F-B494-9E580229536D}" type="presParOf" srcId="{2BD42C02-F624-4E73-B256-99CC440EE055}" destId="{C4D8279A-4659-443B-9DE5-BA21C60E45A8}" srcOrd="3" destOrd="0" presId="urn:microsoft.com/office/officeart/2005/8/layout/hierarchy2"/>
    <dgm:cxn modelId="{E9B10CF2-F160-42F3-9E3C-680347DFB8E6}" type="presParOf" srcId="{C4D8279A-4659-443B-9DE5-BA21C60E45A8}" destId="{613B5227-A807-4D13-9DC1-B10D387068E1}" srcOrd="0" destOrd="0" presId="urn:microsoft.com/office/officeart/2005/8/layout/hierarchy2"/>
    <dgm:cxn modelId="{35BE10DC-BAB2-44AF-965F-DC38C03A342D}" type="presParOf" srcId="{C4D8279A-4659-443B-9DE5-BA21C60E45A8}" destId="{4549073E-C299-4EC5-A061-7E008C829101}" srcOrd="1" destOrd="0" presId="urn:microsoft.com/office/officeart/2005/8/layout/hierarchy2"/>
    <dgm:cxn modelId="{6C8E7A96-A5D9-4933-B2CD-277AE361A147}" type="presParOf" srcId="{2BD42C02-F624-4E73-B256-99CC440EE055}" destId="{404EFF6C-311C-4AA0-A2FB-3C89CA3A1AF0}" srcOrd="4" destOrd="0" presId="urn:microsoft.com/office/officeart/2005/8/layout/hierarchy2"/>
    <dgm:cxn modelId="{E6B265D8-2F4D-41F3-8A09-F25D31E02F72}" type="presParOf" srcId="{404EFF6C-311C-4AA0-A2FB-3C89CA3A1AF0}" destId="{E67DCF49-FC9C-43A2-A82C-0C72D2255BC7}" srcOrd="0" destOrd="0" presId="urn:microsoft.com/office/officeart/2005/8/layout/hierarchy2"/>
    <dgm:cxn modelId="{10A5D91E-76C8-4E1A-9A91-4D6C30A1F47C}" type="presParOf" srcId="{2BD42C02-F624-4E73-B256-99CC440EE055}" destId="{8D6F8CE9-B3E4-4511-A874-C4B721857D5B}" srcOrd="5" destOrd="0" presId="urn:microsoft.com/office/officeart/2005/8/layout/hierarchy2"/>
    <dgm:cxn modelId="{943FD369-F259-4F7B-8FD8-288096790D66}" type="presParOf" srcId="{8D6F8CE9-B3E4-4511-A874-C4B721857D5B}" destId="{5276DF6A-2A0B-4D00-9A37-05740B2493E1}" srcOrd="0" destOrd="0" presId="urn:microsoft.com/office/officeart/2005/8/layout/hierarchy2"/>
    <dgm:cxn modelId="{2281B2CA-6FFE-4380-9AAE-E82822517671}" type="presParOf" srcId="{8D6F8CE9-B3E4-4511-A874-C4B721857D5B}" destId="{47E56CBC-0D89-4E39-963D-9D4C09392E76}" srcOrd="1" destOrd="0" presId="urn:microsoft.com/office/officeart/2005/8/layout/hierarchy2"/>
    <dgm:cxn modelId="{E100A038-C767-463F-8434-F47F27CD79E0}" type="presParOf" srcId="{2BD42C02-F624-4E73-B256-99CC440EE055}" destId="{94B4020F-12B9-45B8-8D09-87AFE8700001}" srcOrd="6" destOrd="0" presId="urn:microsoft.com/office/officeart/2005/8/layout/hierarchy2"/>
    <dgm:cxn modelId="{92EAC7AF-D1DA-403D-90CA-082B86800F14}" type="presParOf" srcId="{94B4020F-12B9-45B8-8D09-87AFE8700001}" destId="{B6F47514-8748-48A6-8D4E-610866D722D0}" srcOrd="0" destOrd="0" presId="urn:microsoft.com/office/officeart/2005/8/layout/hierarchy2"/>
    <dgm:cxn modelId="{E248F805-9637-4626-8526-C2B2A9B46F16}" type="presParOf" srcId="{2BD42C02-F624-4E73-B256-99CC440EE055}" destId="{70D66D30-8A0B-435E-B3A6-75602780C2A6}" srcOrd="7" destOrd="0" presId="urn:microsoft.com/office/officeart/2005/8/layout/hierarchy2"/>
    <dgm:cxn modelId="{43A6BD35-65FE-40F1-9C8B-DF1CE83A4521}" type="presParOf" srcId="{70D66D30-8A0B-435E-B3A6-75602780C2A6}" destId="{7C6B7534-5AD6-4974-8AD8-D310D90D40E2}" srcOrd="0" destOrd="0" presId="urn:microsoft.com/office/officeart/2005/8/layout/hierarchy2"/>
    <dgm:cxn modelId="{D382079D-BD82-4F0C-AC12-B836629800DD}" type="presParOf" srcId="{70D66D30-8A0B-435E-B3A6-75602780C2A6}" destId="{5AC474F9-0392-4823-B93F-64F485DC8FD6}" srcOrd="1" destOrd="0" presId="urn:microsoft.com/office/officeart/2005/8/layout/hierarchy2"/>
    <dgm:cxn modelId="{BEE5F146-9570-4A6E-87F9-A903F3CDB831}" type="presParOf" srcId="{2BD42C02-F624-4E73-B256-99CC440EE055}" destId="{26544E47-2E94-4BCB-9FD6-F60A027FB81C}" srcOrd="8" destOrd="0" presId="urn:microsoft.com/office/officeart/2005/8/layout/hierarchy2"/>
    <dgm:cxn modelId="{F0389983-9105-4133-AF71-3837EF821052}" type="presParOf" srcId="{26544E47-2E94-4BCB-9FD6-F60A027FB81C}" destId="{725D2B88-39F2-48FF-B3DF-AA4C1886E5B5}" srcOrd="0" destOrd="0" presId="urn:microsoft.com/office/officeart/2005/8/layout/hierarchy2"/>
    <dgm:cxn modelId="{CCCDDD5B-FAA4-4BB4-BE72-02184FE5027C}" type="presParOf" srcId="{2BD42C02-F624-4E73-B256-99CC440EE055}" destId="{426EBF8F-F047-43B6-9347-8DC11B255268}" srcOrd="9" destOrd="0" presId="urn:microsoft.com/office/officeart/2005/8/layout/hierarchy2"/>
    <dgm:cxn modelId="{82E97C6E-2149-4793-A7CB-87AE07363006}" type="presParOf" srcId="{426EBF8F-F047-43B6-9347-8DC11B255268}" destId="{65764865-4A17-4A28-8FF2-62BBD4B6DDD0}" srcOrd="0" destOrd="0" presId="urn:microsoft.com/office/officeart/2005/8/layout/hierarchy2"/>
    <dgm:cxn modelId="{479232C5-0B3E-48AD-B0D3-2EDBD35A994C}" type="presParOf" srcId="{426EBF8F-F047-43B6-9347-8DC11B255268}" destId="{9D8BF4F6-4A25-4094-B1D4-686AB274E3B0}" srcOrd="1" destOrd="0" presId="urn:microsoft.com/office/officeart/2005/8/layout/hierarchy2"/>
    <dgm:cxn modelId="{D0DEAC58-57B1-4492-B365-3B1A6F378E30}" type="presParOf" srcId="{0B614198-9753-45F7-A6C0-7C3919A9C44C}" destId="{92ACA409-DDBA-441C-9BD4-1D91BDB5D72F}" srcOrd="4" destOrd="0" presId="urn:microsoft.com/office/officeart/2005/8/layout/hierarchy2"/>
    <dgm:cxn modelId="{5403BADD-4283-48BC-BC86-DE526B60BFA6}" type="presParOf" srcId="{92ACA409-DDBA-441C-9BD4-1D91BDB5D72F}" destId="{15349E8F-E783-435A-8546-BC7FC26E22AF}" srcOrd="0" destOrd="0" presId="urn:microsoft.com/office/officeart/2005/8/layout/hierarchy2"/>
    <dgm:cxn modelId="{580ADF56-485B-49A8-B37B-1AF067DF5BF3}" type="presParOf" srcId="{0B614198-9753-45F7-A6C0-7C3919A9C44C}" destId="{974C703D-104C-4879-BAFB-C6D1C9CCDA81}" srcOrd="5" destOrd="0" presId="urn:microsoft.com/office/officeart/2005/8/layout/hierarchy2"/>
    <dgm:cxn modelId="{21336CFD-0665-4DAA-BC3C-022246576AC6}" type="presParOf" srcId="{974C703D-104C-4879-BAFB-C6D1C9CCDA81}" destId="{A14A0103-FCB9-4973-899B-1C454E37C9DA}" srcOrd="0" destOrd="0" presId="urn:microsoft.com/office/officeart/2005/8/layout/hierarchy2"/>
    <dgm:cxn modelId="{6EE19BD2-6BBC-4CB7-BFC4-CD4079D081E5}" type="presParOf" srcId="{974C703D-104C-4879-BAFB-C6D1C9CCDA81}" destId="{59A8AEDF-5D27-4ED1-9C38-D5C3D20030D8}" srcOrd="1" destOrd="0" presId="urn:microsoft.com/office/officeart/2005/8/layout/hierarchy2"/>
    <dgm:cxn modelId="{AF7672E5-C423-4BFC-897C-EB5D764574FD}" type="presParOf" srcId="{59A8AEDF-5D27-4ED1-9C38-D5C3D20030D8}" destId="{EDFD6A81-9D80-488E-80B1-A6D6EB129DAB}" srcOrd="0" destOrd="0" presId="urn:microsoft.com/office/officeart/2005/8/layout/hierarchy2"/>
    <dgm:cxn modelId="{108AE492-E2AE-48B4-B453-B74B019F2C2F}" type="presParOf" srcId="{EDFD6A81-9D80-488E-80B1-A6D6EB129DAB}" destId="{AC6ECD73-3BFE-4FE8-A4EA-45D1F7D59E20}" srcOrd="0" destOrd="0" presId="urn:microsoft.com/office/officeart/2005/8/layout/hierarchy2"/>
    <dgm:cxn modelId="{30354708-57A3-4139-A765-1C0CFD25DCBA}" type="presParOf" srcId="{59A8AEDF-5D27-4ED1-9C38-D5C3D20030D8}" destId="{6639342A-EFA2-461A-8159-8A610B6CFD40}" srcOrd="1" destOrd="0" presId="urn:microsoft.com/office/officeart/2005/8/layout/hierarchy2"/>
    <dgm:cxn modelId="{FF53E472-1D29-4F64-9446-101064B6F12A}" type="presParOf" srcId="{6639342A-EFA2-461A-8159-8A610B6CFD40}" destId="{FE0134FA-8F03-40A4-8B25-488F31BD9BDD}" srcOrd="0" destOrd="0" presId="urn:microsoft.com/office/officeart/2005/8/layout/hierarchy2"/>
    <dgm:cxn modelId="{F1819EFE-3788-490D-AF9A-FD957C164025}" type="presParOf" srcId="{6639342A-EFA2-461A-8159-8A610B6CFD40}" destId="{FF6E0F29-192A-4EA9-9D1F-21391C690CF0}" srcOrd="1" destOrd="0" presId="urn:microsoft.com/office/officeart/2005/8/layout/hierarchy2"/>
    <dgm:cxn modelId="{92DC9553-9356-432F-A478-83C8E6942AC8}" type="presParOf" srcId="{59A8AEDF-5D27-4ED1-9C38-D5C3D20030D8}" destId="{40C7B9F6-9774-4473-B4FE-7F0F0A6F80E8}" srcOrd="2" destOrd="0" presId="urn:microsoft.com/office/officeart/2005/8/layout/hierarchy2"/>
    <dgm:cxn modelId="{32897887-C7AD-4B23-86EE-5D590E108844}" type="presParOf" srcId="{40C7B9F6-9774-4473-B4FE-7F0F0A6F80E8}" destId="{62EBA469-7486-4C25-8106-3F13E170100E}" srcOrd="0" destOrd="0" presId="urn:microsoft.com/office/officeart/2005/8/layout/hierarchy2"/>
    <dgm:cxn modelId="{AF12EA0E-B47C-4956-BCEC-453A5CFD27DE}" type="presParOf" srcId="{59A8AEDF-5D27-4ED1-9C38-D5C3D20030D8}" destId="{CC52DF2F-51DC-4BD8-A5B6-5B80FB95719B}" srcOrd="3" destOrd="0" presId="urn:microsoft.com/office/officeart/2005/8/layout/hierarchy2"/>
    <dgm:cxn modelId="{ACEF6BD7-AAE0-4EFE-9EA3-4741E36533D8}" type="presParOf" srcId="{CC52DF2F-51DC-4BD8-A5B6-5B80FB95719B}" destId="{FA28E71A-6611-4054-AB8F-7F2E48E3278E}" srcOrd="0" destOrd="0" presId="urn:microsoft.com/office/officeart/2005/8/layout/hierarchy2"/>
    <dgm:cxn modelId="{FF02D935-CE4F-4566-BFC0-EBAB7E9500A4}" type="presParOf" srcId="{CC52DF2F-51DC-4BD8-A5B6-5B80FB95719B}" destId="{401CBC0B-25AA-486D-BD79-7173DC550B9A}" srcOrd="1" destOrd="0" presId="urn:microsoft.com/office/officeart/2005/8/layout/hierarchy2"/>
    <dgm:cxn modelId="{77FD7822-19E8-4945-8D46-29CEDF6B9B69}" type="presParOf" srcId="{59A8AEDF-5D27-4ED1-9C38-D5C3D20030D8}" destId="{E4FB409F-0D43-4B02-AF81-41FE465A5223}" srcOrd="4" destOrd="0" presId="urn:microsoft.com/office/officeart/2005/8/layout/hierarchy2"/>
    <dgm:cxn modelId="{09505B3F-B6B5-4137-9BB0-CF41692192C7}" type="presParOf" srcId="{E4FB409F-0D43-4B02-AF81-41FE465A5223}" destId="{EC86E1B9-8D2B-4A25-B4B3-E6D694D071C4}" srcOrd="0" destOrd="0" presId="urn:microsoft.com/office/officeart/2005/8/layout/hierarchy2"/>
    <dgm:cxn modelId="{E775D256-6019-4477-9E30-F4C290EAC764}" type="presParOf" srcId="{59A8AEDF-5D27-4ED1-9C38-D5C3D20030D8}" destId="{3C84E555-5C41-4339-A384-3BA89C0F0493}" srcOrd="5" destOrd="0" presId="urn:microsoft.com/office/officeart/2005/8/layout/hierarchy2"/>
    <dgm:cxn modelId="{B2EBEE0C-D231-4381-96C3-85F340A811FC}" type="presParOf" srcId="{3C84E555-5C41-4339-A384-3BA89C0F0493}" destId="{28ECF4BF-7AD9-4A3A-8E95-AB3B79E83B28}" srcOrd="0" destOrd="0" presId="urn:microsoft.com/office/officeart/2005/8/layout/hierarchy2"/>
    <dgm:cxn modelId="{91C72823-B3D6-4A04-A5B1-D4D331FA5727}" type="presParOf" srcId="{3C84E555-5C41-4339-A384-3BA89C0F0493}" destId="{4D832B5E-975B-4151-B821-52BD1421FCB5}" srcOrd="1" destOrd="0" presId="urn:microsoft.com/office/officeart/2005/8/layout/hierarchy2"/>
    <dgm:cxn modelId="{612587DA-0881-480C-AA62-202E07251866}" type="presParOf" srcId="{0B614198-9753-45F7-A6C0-7C3919A9C44C}" destId="{CBD59CCD-EDA4-4C91-AD11-85EE61ECEBAA}" srcOrd="6" destOrd="0" presId="urn:microsoft.com/office/officeart/2005/8/layout/hierarchy2"/>
    <dgm:cxn modelId="{40AD4E7E-AA4C-441C-B262-927FCAD06A61}" type="presParOf" srcId="{CBD59CCD-EDA4-4C91-AD11-85EE61ECEBAA}" destId="{A0720972-5AAA-440C-A955-B8EAD458F4D4}" srcOrd="0" destOrd="0" presId="urn:microsoft.com/office/officeart/2005/8/layout/hierarchy2"/>
    <dgm:cxn modelId="{5783F924-118D-4E77-A36A-1EF94F49EDE3}" type="presParOf" srcId="{0B614198-9753-45F7-A6C0-7C3919A9C44C}" destId="{12E7CBF3-D1B5-4791-AC0C-01C14B2C87F4}" srcOrd="7" destOrd="0" presId="urn:microsoft.com/office/officeart/2005/8/layout/hierarchy2"/>
    <dgm:cxn modelId="{63F20CEE-0462-4125-9C0E-D2869A169562}" type="presParOf" srcId="{12E7CBF3-D1B5-4791-AC0C-01C14B2C87F4}" destId="{5323A3FE-3BFB-4B86-BB88-BF66B1236E60}" srcOrd="0" destOrd="0" presId="urn:microsoft.com/office/officeart/2005/8/layout/hierarchy2"/>
    <dgm:cxn modelId="{929BB117-5AB8-4C89-B7F0-E2346889EF9D}" type="presParOf" srcId="{12E7CBF3-D1B5-4791-AC0C-01C14B2C87F4}" destId="{2DE8FDAC-0638-4317-9549-2406533E91F3}" srcOrd="1" destOrd="0" presId="urn:microsoft.com/office/officeart/2005/8/layout/hierarchy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7D8E7DE-FB71-4892-B81F-180289E32199}">
      <dsp:nvSpPr>
        <dsp:cNvPr id="0" name=""/>
        <dsp:cNvSpPr/>
      </dsp:nvSpPr>
      <dsp:spPr>
        <a:xfrm>
          <a:off x="60609" y="4168052"/>
          <a:ext cx="1635955" cy="700320"/>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latinLnBrk="1">
            <a:lnSpc>
              <a:spcPct val="90000"/>
            </a:lnSpc>
            <a:spcBef>
              <a:spcPct val="0"/>
            </a:spcBef>
            <a:spcAft>
              <a:spcPct val="35000"/>
            </a:spcAft>
          </a:pPr>
          <a:r>
            <a:rPr lang="en-US" altLang="ko-KR" sz="2000" b="1" kern="1200" dirty="0" err="1" smtClean="0">
              <a:effectLst/>
            </a:rPr>
            <a:t>Raonatti</a:t>
          </a:r>
          <a:r>
            <a:rPr lang="en-US" altLang="ko-KR" sz="2000" b="1" kern="1200" dirty="0" smtClean="0">
              <a:effectLst/>
            </a:rPr>
            <a:t> 7</a:t>
          </a:r>
          <a:r>
            <a:rPr lang="en-US" altLang="ko-KR" sz="2000" b="1" kern="1200" baseline="30000" dirty="0" smtClean="0">
              <a:effectLst/>
            </a:rPr>
            <a:t>th</a:t>
          </a:r>
          <a:endParaRPr lang="en-US" altLang="ko-KR" sz="2000" b="1" kern="1200" dirty="0" smtClean="0">
            <a:effectLst/>
          </a:endParaRPr>
        </a:p>
        <a:p>
          <a:pPr lvl="0" algn="ctr" defTabSz="889000" latinLnBrk="1">
            <a:lnSpc>
              <a:spcPct val="90000"/>
            </a:lnSpc>
            <a:spcBef>
              <a:spcPct val="0"/>
            </a:spcBef>
            <a:spcAft>
              <a:spcPct val="35000"/>
            </a:spcAft>
          </a:pPr>
          <a:r>
            <a:rPr lang="en-US" altLang="ko-KR" sz="2000" b="1" kern="1200" dirty="0" smtClean="0">
              <a:effectLst/>
            </a:rPr>
            <a:t>Thailand team</a:t>
          </a:r>
          <a:endParaRPr lang="ko-KR" altLang="en-US" sz="2000" b="1" kern="1200" dirty="0">
            <a:effectLst/>
          </a:endParaRPr>
        </a:p>
      </dsp:txBody>
      <dsp:txXfrm>
        <a:off x="60609" y="4168052"/>
        <a:ext cx="1635955" cy="700320"/>
      </dsp:txXfrm>
    </dsp:sp>
    <dsp:sp modelId="{3AC51790-361A-4C38-8DDD-3A84E12D0A10}">
      <dsp:nvSpPr>
        <dsp:cNvPr id="0" name=""/>
        <dsp:cNvSpPr/>
      </dsp:nvSpPr>
      <dsp:spPr>
        <a:xfrm rot="16617146">
          <a:off x="616546" y="3294868"/>
          <a:ext cx="2457504" cy="7254"/>
        </a:xfrm>
        <a:custGeom>
          <a:avLst/>
          <a:gdLst/>
          <a:ahLst/>
          <a:cxnLst/>
          <a:rect l="0" t="0" r="0" b="0"/>
          <a:pathLst>
            <a:path>
              <a:moveTo>
                <a:pt x="0" y="3627"/>
              </a:moveTo>
              <a:lnTo>
                <a:pt x="2457504" y="36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16617146">
        <a:off x="1783861" y="3237057"/>
        <a:ext cx="122875" cy="122875"/>
      </dsp:txXfrm>
    </dsp:sp>
    <dsp:sp modelId="{537F9329-1A61-4E3C-AEBB-7C636FE2B3D3}">
      <dsp:nvSpPr>
        <dsp:cNvPr id="0" name=""/>
        <dsp:cNvSpPr/>
      </dsp:nvSpPr>
      <dsp:spPr>
        <a:xfrm>
          <a:off x="1994033" y="1850064"/>
          <a:ext cx="1251492" cy="45742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latinLnBrk="1">
            <a:lnSpc>
              <a:spcPct val="90000"/>
            </a:lnSpc>
            <a:spcBef>
              <a:spcPct val="0"/>
            </a:spcBef>
            <a:spcAft>
              <a:spcPct val="35000"/>
            </a:spcAft>
          </a:pPr>
          <a:r>
            <a:rPr lang="en-US" altLang="ko-KR" sz="1600" kern="1200" dirty="0" smtClean="0"/>
            <a:t>Chiang Mai </a:t>
          </a:r>
          <a:r>
            <a:rPr lang="en-US" altLang="ko-KR" sz="1200" kern="1200" dirty="0" smtClean="0"/>
            <a:t>&lt;</a:t>
          </a:r>
          <a:r>
            <a:rPr lang="en-US" altLang="ko-KR" sz="1200" kern="1200" dirty="0" err="1" smtClean="0"/>
            <a:t>Sankhampeang</a:t>
          </a:r>
          <a:r>
            <a:rPr lang="en-US" altLang="ko-KR" sz="1200" kern="1200" dirty="0" smtClean="0"/>
            <a:t>&gt;</a:t>
          </a:r>
          <a:endParaRPr lang="ko-KR" altLang="en-US" sz="1200" kern="1200" dirty="0"/>
        </a:p>
      </dsp:txBody>
      <dsp:txXfrm>
        <a:off x="1994033" y="1850064"/>
        <a:ext cx="1251492" cy="457427"/>
      </dsp:txXfrm>
    </dsp:sp>
    <dsp:sp modelId="{A9DFD7BE-3EDA-4594-A39C-542BD34873C0}">
      <dsp:nvSpPr>
        <dsp:cNvPr id="0" name=""/>
        <dsp:cNvSpPr/>
      </dsp:nvSpPr>
      <dsp:spPr>
        <a:xfrm rot="16947799">
          <a:off x="2908603" y="1655629"/>
          <a:ext cx="859292" cy="7254"/>
        </a:xfrm>
        <a:custGeom>
          <a:avLst/>
          <a:gdLst/>
          <a:ahLst/>
          <a:cxnLst/>
          <a:rect l="0" t="0" r="0" b="0"/>
          <a:pathLst>
            <a:path>
              <a:moveTo>
                <a:pt x="0" y="3627"/>
              </a:moveTo>
              <a:lnTo>
                <a:pt x="859292"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16947799">
        <a:off x="3316767" y="1637774"/>
        <a:ext cx="42964" cy="42964"/>
      </dsp:txXfrm>
    </dsp:sp>
    <dsp:sp modelId="{4496C261-D365-4F35-99F4-88A26C773510}">
      <dsp:nvSpPr>
        <dsp:cNvPr id="0" name=""/>
        <dsp:cNvSpPr/>
      </dsp:nvSpPr>
      <dsp:spPr>
        <a:xfrm>
          <a:off x="3430973" y="1008752"/>
          <a:ext cx="1768250" cy="46196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Welcome party &amp;</a:t>
          </a:r>
        </a:p>
        <a:p>
          <a:pPr lvl="0" algn="ctr" defTabSz="622300" latinLnBrk="1">
            <a:lnSpc>
              <a:spcPct val="90000"/>
            </a:lnSpc>
            <a:spcBef>
              <a:spcPct val="0"/>
            </a:spcBef>
            <a:spcAft>
              <a:spcPct val="35000"/>
            </a:spcAft>
          </a:pPr>
          <a:r>
            <a:rPr lang="en-US" altLang="ko-KR" sz="1400" kern="1200" dirty="0" smtClean="0"/>
            <a:t>Orientation</a:t>
          </a:r>
          <a:endParaRPr lang="ko-KR" altLang="en-US" sz="1400" kern="1200" dirty="0"/>
        </a:p>
      </dsp:txBody>
      <dsp:txXfrm>
        <a:off x="3430973" y="1008752"/>
        <a:ext cx="1768250" cy="461966"/>
      </dsp:txXfrm>
    </dsp:sp>
    <dsp:sp modelId="{5CE9E5F0-99B0-4B4F-B488-D9473DCAAFBF}">
      <dsp:nvSpPr>
        <dsp:cNvPr id="0" name=""/>
        <dsp:cNvSpPr/>
      </dsp:nvSpPr>
      <dsp:spPr>
        <a:xfrm rot="17747223">
          <a:off x="3125105" y="1883231"/>
          <a:ext cx="426289" cy="7254"/>
        </a:xfrm>
        <a:custGeom>
          <a:avLst/>
          <a:gdLst/>
          <a:ahLst/>
          <a:cxnLst/>
          <a:rect l="0" t="0" r="0" b="0"/>
          <a:pathLst>
            <a:path>
              <a:moveTo>
                <a:pt x="0" y="3627"/>
              </a:moveTo>
              <a:lnTo>
                <a:pt x="426289"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17747223">
        <a:off x="3327592" y="1876201"/>
        <a:ext cx="21314" cy="21314"/>
      </dsp:txXfrm>
    </dsp:sp>
    <dsp:sp modelId="{63CDE0D5-EEC9-4E54-93FC-435EB59DCAC2}">
      <dsp:nvSpPr>
        <dsp:cNvPr id="0" name=""/>
        <dsp:cNvSpPr/>
      </dsp:nvSpPr>
      <dsp:spPr>
        <a:xfrm>
          <a:off x="3430973" y="1526608"/>
          <a:ext cx="1768250" cy="33666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International                  youth work camp</a:t>
          </a:r>
          <a:endParaRPr lang="ko-KR" altLang="en-US" sz="1400" kern="1200" dirty="0"/>
        </a:p>
      </dsp:txBody>
      <dsp:txXfrm>
        <a:off x="3430973" y="1526608"/>
        <a:ext cx="1768250" cy="336663"/>
      </dsp:txXfrm>
    </dsp:sp>
    <dsp:sp modelId="{D95FE9F2-08B5-46DB-83E8-E4D0CDFD4B42}">
      <dsp:nvSpPr>
        <dsp:cNvPr id="0" name=""/>
        <dsp:cNvSpPr/>
      </dsp:nvSpPr>
      <dsp:spPr>
        <a:xfrm rot="21561714">
          <a:off x="3245520" y="2074118"/>
          <a:ext cx="185459" cy="7254"/>
        </a:xfrm>
        <a:custGeom>
          <a:avLst/>
          <a:gdLst/>
          <a:ahLst/>
          <a:cxnLst/>
          <a:rect l="0" t="0" r="0" b="0"/>
          <a:pathLst>
            <a:path>
              <a:moveTo>
                <a:pt x="0" y="3627"/>
              </a:moveTo>
              <a:lnTo>
                <a:pt x="185459"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21561714">
        <a:off x="3333613" y="2073108"/>
        <a:ext cx="9272" cy="9272"/>
      </dsp:txXfrm>
    </dsp:sp>
    <dsp:sp modelId="{499D9170-EF71-4126-A409-D706475140CC}">
      <dsp:nvSpPr>
        <dsp:cNvPr id="0" name=""/>
        <dsp:cNvSpPr/>
      </dsp:nvSpPr>
      <dsp:spPr>
        <a:xfrm>
          <a:off x="3430973" y="1908381"/>
          <a:ext cx="1768250" cy="33666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Thai class</a:t>
          </a:r>
          <a:endParaRPr lang="ko-KR" altLang="en-US" sz="1400" kern="1200" dirty="0"/>
        </a:p>
      </dsp:txBody>
      <dsp:txXfrm>
        <a:off x="3430973" y="1908381"/>
        <a:ext cx="1768250" cy="336663"/>
      </dsp:txXfrm>
    </dsp:sp>
    <dsp:sp modelId="{8DC3E055-98DA-436B-A4BE-ED820A772B05}">
      <dsp:nvSpPr>
        <dsp:cNvPr id="0" name=""/>
        <dsp:cNvSpPr/>
      </dsp:nvSpPr>
      <dsp:spPr>
        <a:xfrm rot="4145863">
          <a:off x="3078355" y="2317941"/>
          <a:ext cx="519788" cy="7254"/>
        </a:xfrm>
        <a:custGeom>
          <a:avLst/>
          <a:gdLst/>
          <a:ahLst/>
          <a:cxnLst/>
          <a:rect l="0" t="0" r="0" b="0"/>
          <a:pathLst>
            <a:path>
              <a:moveTo>
                <a:pt x="0" y="3627"/>
              </a:moveTo>
              <a:lnTo>
                <a:pt x="519788"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4145863">
        <a:off x="3325255" y="2308574"/>
        <a:ext cx="25989" cy="25989"/>
      </dsp:txXfrm>
    </dsp:sp>
    <dsp:sp modelId="{B1A98163-C27B-4F3F-84EF-12BFF1D8D197}">
      <dsp:nvSpPr>
        <dsp:cNvPr id="0" name=""/>
        <dsp:cNvSpPr/>
      </dsp:nvSpPr>
      <dsp:spPr>
        <a:xfrm>
          <a:off x="3430973" y="2295543"/>
          <a:ext cx="1768250" cy="53763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err="1" smtClean="0"/>
            <a:t>Homestay</a:t>
          </a:r>
          <a:endParaRPr lang="en-US" altLang="ko-KR" sz="1400" kern="1200" dirty="0" smtClean="0"/>
        </a:p>
        <a:p>
          <a:pPr lvl="0" algn="ctr" defTabSz="622300" latinLnBrk="1">
            <a:lnSpc>
              <a:spcPct val="90000"/>
            </a:lnSpc>
            <a:spcBef>
              <a:spcPct val="0"/>
            </a:spcBef>
            <a:spcAft>
              <a:spcPct val="35000"/>
            </a:spcAft>
          </a:pPr>
          <a:r>
            <a:rPr lang="en-US" altLang="ko-KR" sz="1400" kern="1200" dirty="0" smtClean="0"/>
            <a:t>(</a:t>
          </a:r>
          <a:r>
            <a:rPr lang="en-US" altLang="ko-KR" sz="1400" kern="1200" dirty="0" err="1" smtClean="0"/>
            <a:t>Wiang</a:t>
          </a:r>
          <a:r>
            <a:rPr lang="en-US" altLang="ko-KR" sz="1400" kern="1200" dirty="0" smtClean="0"/>
            <a:t> </a:t>
          </a:r>
          <a:r>
            <a:rPr lang="en-US" altLang="ko-KR" sz="1400" kern="1200" dirty="0" err="1" smtClean="0"/>
            <a:t>papao</a:t>
          </a:r>
          <a:r>
            <a:rPr lang="en-US" altLang="ko-KR" sz="1400" kern="1200" dirty="0" smtClean="0"/>
            <a:t>)</a:t>
          </a:r>
          <a:endParaRPr lang="ko-KR" altLang="en-US" sz="1400" kern="1200" dirty="0"/>
        </a:p>
      </dsp:txBody>
      <dsp:txXfrm>
        <a:off x="3430973" y="2295543"/>
        <a:ext cx="1768250" cy="537631"/>
      </dsp:txXfrm>
    </dsp:sp>
    <dsp:sp modelId="{7B1147A5-4E69-432F-BDB9-21A78DD7683A}">
      <dsp:nvSpPr>
        <dsp:cNvPr id="0" name=""/>
        <dsp:cNvSpPr/>
      </dsp:nvSpPr>
      <dsp:spPr>
        <a:xfrm rot="20348671">
          <a:off x="1686136" y="4457921"/>
          <a:ext cx="318325" cy="7254"/>
        </a:xfrm>
        <a:custGeom>
          <a:avLst/>
          <a:gdLst/>
          <a:ahLst/>
          <a:cxnLst/>
          <a:rect l="0" t="0" r="0" b="0"/>
          <a:pathLst>
            <a:path>
              <a:moveTo>
                <a:pt x="0" y="3627"/>
              </a:moveTo>
              <a:lnTo>
                <a:pt x="318325" y="36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20348671">
        <a:off x="1837340" y="4453590"/>
        <a:ext cx="15916" cy="15916"/>
      </dsp:txXfrm>
    </dsp:sp>
    <dsp:sp modelId="{B603EFA8-845F-4C06-9E58-32AC89BA78A1}">
      <dsp:nvSpPr>
        <dsp:cNvPr id="0" name=""/>
        <dsp:cNvSpPr/>
      </dsp:nvSpPr>
      <dsp:spPr>
        <a:xfrm>
          <a:off x="1994033" y="4176171"/>
          <a:ext cx="1251492" cy="45742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latinLnBrk="1">
            <a:lnSpc>
              <a:spcPct val="90000"/>
            </a:lnSpc>
            <a:spcBef>
              <a:spcPct val="0"/>
            </a:spcBef>
            <a:spcAft>
              <a:spcPct val="35000"/>
            </a:spcAft>
          </a:pPr>
          <a:r>
            <a:rPr lang="en-US" altLang="ko-KR" sz="1600" kern="1200" dirty="0" smtClean="0"/>
            <a:t>Chiang </a:t>
          </a:r>
          <a:r>
            <a:rPr lang="en-US" altLang="ko-KR" sz="1600" kern="1200" dirty="0" err="1" smtClean="0"/>
            <a:t>Rai</a:t>
          </a:r>
          <a:endParaRPr lang="ko-KR" altLang="en-US" sz="1600" kern="1200" dirty="0"/>
        </a:p>
      </dsp:txBody>
      <dsp:txXfrm>
        <a:off x="1994033" y="4176171"/>
        <a:ext cx="1251492" cy="457427"/>
      </dsp:txXfrm>
    </dsp:sp>
    <dsp:sp modelId="{E7C4C320-53CB-4481-90E2-ADC981D50B4F}">
      <dsp:nvSpPr>
        <dsp:cNvPr id="0" name=""/>
        <dsp:cNvSpPr/>
      </dsp:nvSpPr>
      <dsp:spPr>
        <a:xfrm rot="17001982">
          <a:off x="2937154" y="4011027"/>
          <a:ext cx="802189" cy="7254"/>
        </a:xfrm>
        <a:custGeom>
          <a:avLst/>
          <a:gdLst/>
          <a:ahLst/>
          <a:cxnLst/>
          <a:rect l="0" t="0" r="0" b="0"/>
          <a:pathLst>
            <a:path>
              <a:moveTo>
                <a:pt x="0" y="3627"/>
              </a:moveTo>
              <a:lnTo>
                <a:pt x="802189"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17001982">
        <a:off x="3318195" y="3994600"/>
        <a:ext cx="40109" cy="40109"/>
      </dsp:txXfrm>
    </dsp:sp>
    <dsp:sp modelId="{290B6C7C-F05C-46CB-8D2D-74F06C0A4E25}">
      <dsp:nvSpPr>
        <dsp:cNvPr id="0" name=""/>
        <dsp:cNvSpPr/>
      </dsp:nvSpPr>
      <dsp:spPr>
        <a:xfrm>
          <a:off x="3430973" y="3456093"/>
          <a:ext cx="1768250" cy="33666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YMCA</a:t>
          </a:r>
          <a:endParaRPr lang="ko-KR" altLang="en-US" sz="1400" kern="1200" dirty="0"/>
        </a:p>
      </dsp:txBody>
      <dsp:txXfrm>
        <a:off x="3430973" y="3456093"/>
        <a:ext cx="1768250" cy="336663"/>
      </dsp:txXfrm>
    </dsp:sp>
    <dsp:sp modelId="{433877EF-6EA3-4FD8-B256-6F0E06709BA3}">
      <dsp:nvSpPr>
        <dsp:cNvPr id="0" name=""/>
        <dsp:cNvSpPr/>
      </dsp:nvSpPr>
      <dsp:spPr>
        <a:xfrm rot="17554027">
          <a:off x="4982984" y="3296760"/>
          <a:ext cx="701810" cy="7254"/>
        </a:xfrm>
        <a:custGeom>
          <a:avLst/>
          <a:gdLst/>
          <a:ahLst/>
          <a:cxnLst/>
          <a:rect l="0" t="0" r="0" b="0"/>
          <a:pathLst>
            <a:path>
              <a:moveTo>
                <a:pt x="0" y="3627"/>
              </a:moveTo>
              <a:lnTo>
                <a:pt x="701810"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17554027">
        <a:off x="5316344" y="3282843"/>
        <a:ext cx="35090" cy="35090"/>
      </dsp:txXfrm>
    </dsp:sp>
    <dsp:sp modelId="{037E81CD-74C4-4E7A-8CF6-ED5B8AE7AF7C}">
      <dsp:nvSpPr>
        <dsp:cNvPr id="0" name=""/>
        <dsp:cNvSpPr/>
      </dsp:nvSpPr>
      <dsp:spPr>
        <a:xfrm>
          <a:off x="5468554" y="2808019"/>
          <a:ext cx="1607399" cy="33666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Day camp</a:t>
          </a:r>
          <a:endParaRPr lang="ko-KR" altLang="en-US" sz="1400" kern="1200" dirty="0"/>
        </a:p>
      </dsp:txBody>
      <dsp:txXfrm>
        <a:off x="5468554" y="2808019"/>
        <a:ext cx="1607399" cy="336663"/>
      </dsp:txXfrm>
    </dsp:sp>
    <dsp:sp modelId="{60137A84-876C-4ACA-8B88-57BC94A8DF86}">
      <dsp:nvSpPr>
        <dsp:cNvPr id="0" name=""/>
        <dsp:cNvSpPr/>
      </dsp:nvSpPr>
      <dsp:spPr>
        <a:xfrm rot="19276066">
          <a:off x="5161259" y="3512786"/>
          <a:ext cx="345261" cy="7254"/>
        </a:xfrm>
        <a:custGeom>
          <a:avLst/>
          <a:gdLst/>
          <a:ahLst/>
          <a:cxnLst/>
          <a:rect l="0" t="0" r="0" b="0"/>
          <a:pathLst>
            <a:path>
              <a:moveTo>
                <a:pt x="0" y="3627"/>
              </a:moveTo>
              <a:lnTo>
                <a:pt x="345261"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19276066">
        <a:off x="5325258" y="3507781"/>
        <a:ext cx="17263" cy="17263"/>
      </dsp:txXfrm>
    </dsp:sp>
    <dsp:sp modelId="{835346DF-8929-4AE8-AF41-66E3383C3AE4}">
      <dsp:nvSpPr>
        <dsp:cNvPr id="0" name=""/>
        <dsp:cNvSpPr/>
      </dsp:nvSpPr>
      <dsp:spPr>
        <a:xfrm>
          <a:off x="5468554" y="3240070"/>
          <a:ext cx="1607399" cy="33666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Language school</a:t>
          </a:r>
          <a:endParaRPr lang="ko-KR" altLang="en-US" sz="1400" kern="1200" dirty="0"/>
        </a:p>
      </dsp:txBody>
      <dsp:txXfrm>
        <a:off x="5468554" y="3240070"/>
        <a:ext cx="1607399" cy="336663"/>
      </dsp:txXfrm>
    </dsp:sp>
    <dsp:sp modelId="{326AFBFB-777D-4329-93B6-1025E5AB8DAB}">
      <dsp:nvSpPr>
        <dsp:cNvPr id="0" name=""/>
        <dsp:cNvSpPr/>
      </dsp:nvSpPr>
      <dsp:spPr>
        <a:xfrm rot="1911688">
          <a:off x="5175334" y="3704493"/>
          <a:ext cx="317110" cy="7254"/>
        </a:xfrm>
        <a:custGeom>
          <a:avLst/>
          <a:gdLst/>
          <a:ahLst/>
          <a:cxnLst/>
          <a:rect l="0" t="0" r="0" b="0"/>
          <a:pathLst>
            <a:path>
              <a:moveTo>
                <a:pt x="0" y="3627"/>
              </a:moveTo>
              <a:lnTo>
                <a:pt x="317110"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1911688">
        <a:off x="5325961" y="3700193"/>
        <a:ext cx="15855" cy="15855"/>
      </dsp:txXfrm>
    </dsp:sp>
    <dsp:sp modelId="{8E010FD3-6EB4-44C9-AB81-D361AD245AE0}">
      <dsp:nvSpPr>
        <dsp:cNvPr id="0" name=""/>
        <dsp:cNvSpPr/>
      </dsp:nvSpPr>
      <dsp:spPr>
        <a:xfrm>
          <a:off x="5468554" y="3623485"/>
          <a:ext cx="1607399" cy="33666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Organic farm</a:t>
          </a:r>
          <a:endParaRPr lang="ko-KR" altLang="en-US" sz="1400" kern="1200" dirty="0"/>
        </a:p>
      </dsp:txBody>
      <dsp:txXfrm>
        <a:off x="5468554" y="3623485"/>
        <a:ext cx="1607399" cy="336663"/>
      </dsp:txXfrm>
    </dsp:sp>
    <dsp:sp modelId="{A89B278D-F0A7-40C4-AC6B-C7D1D27BF23D}">
      <dsp:nvSpPr>
        <dsp:cNvPr id="0" name=""/>
        <dsp:cNvSpPr/>
      </dsp:nvSpPr>
      <dsp:spPr>
        <a:xfrm rot="3896527">
          <a:off x="5015932" y="3908828"/>
          <a:ext cx="635913" cy="7254"/>
        </a:xfrm>
        <a:custGeom>
          <a:avLst/>
          <a:gdLst/>
          <a:ahLst/>
          <a:cxnLst/>
          <a:rect l="0" t="0" r="0" b="0"/>
          <a:pathLst>
            <a:path>
              <a:moveTo>
                <a:pt x="0" y="3627"/>
              </a:moveTo>
              <a:lnTo>
                <a:pt x="635913"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3896527">
        <a:off x="5317991" y="3896558"/>
        <a:ext cx="31795" cy="31795"/>
      </dsp:txXfrm>
    </dsp:sp>
    <dsp:sp modelId="{7BB2DBF2-2815-41D9-9F4D-4C9F369FED7E}">
      <dsp:nvSpPr>
        <dsp:cNvPr id="0" name=""/>
        <dsp:cNvSpPr/>
      </dsp:nvSpPr>
      <dsp:spPr>
        <a:xfrm>
          <a:off x="5468554" y="4032154"/>
          <a:ext cx="1607399" cy="33666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Street children</a:t>
          </a:r>
          <a:endParaRPr lang="ko-KR" altLang="en-US" sz="1400" kern="1200" dirty="0"/>
        </a:p>
      </dsp:txBody>
      <dsp:txXfrm>
        <a:off x="5468554" y="4032154"/>
        <a:ext cx="1607399" cy="336663"/>
      </dsp:txXfrm>
    </dsp:sp>
    <dsp:sp modelId="{FAC9DCD3-E993-4259-BF34-6B8190FCA7AA}">
      <dsp:nvSpPr>
        <dsp:cNvPr id="0" name=""/>
        <dsp:cNvSpPr/>
      </dsp:nvSpPr>
      <dsp:spPr>
        <a:xfrm rot="4749209">
          <a:off x="2845506" y="4885197"/>
          <a:ext cx="985486" cy="7254"/>
        </a:xfrm>
        <a:custGeom>
          <a:avLst/>
          <a:gdLst/>
          <a:ahLst/>
          <a:cxnLst/>
          <a:rect l="0" t="0" r="0" b="0"/>
          <a:pathLst>
            <a:path>
              <a:moveTo>
                <a:pt x="0" y="3627"/>
              </a:moveTo>
              <a:lnTo>
                <a:pt x="985486"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4749209">
        <a:off x="3313612" y="4864188"/>
        <a:ext cx="49274" cy="49274"/>
      </dsp:txXfrm>
    </dsp:sp>
    <dsp:sp modelId="{68B6AC14-8B84-4858-B14D-D0269F2F57F2}">
      <dsp:nvSpPr>
        <dsp:cNvPr id="0" name=""/>
        <dsp:cNvSpPr/>
      </dsp:nvSpPr>
      <dsp:spPr>
        <a:xfrm>
          <a:off x="3430973" y="5112275"/>
          <a:ext cx="2238663" cy="520979"/>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NWDF(Northern Women’s Development Foundation)</a:t>
          </a:r>
          <a:endParaRPr lang="ko-KR" altLang="en-US" sz="1400" kern="1200" dirty="0"/>
        </a:p>
      </dsp:txBody>
      <dsp:txXfrm>
        <a:off x="3430973" y="5112275"/>
        <a:ext cx="2238663" cy="520979"/>
      </dsp:txXfrm>
    </dsp:sp>
    <dsp:sp modelId="{96DFFF4E-E26C-470C-AA2E-1B2876671AED}">
      <dsp:nvSpPr>
        <dsp:cNvPr id="0" name=""/>
        <dsp:cNvSpPr/>
      </dsp:nvSpPr>
      <dsp:spPr>
        <a:xfrm rot="167522">
          <a:off x="5669451" y="5376753"/>
          <a:ext cx="312673" cy="7254"/>
        </a:xfrm>
        <a:custGeom>
          <a:avLst/>
          <a:gdLst/>
          <a:ahLst/>
          <a:cxnLst/>
          <a:rect l="0" t="0" r="0" b="0"/>
          <a:pathLst>
            <a:path>
              <a:moveTo>
                <a:pt x="0" y="3627"/>
              </a:moveTo>
              <a:lnTo>
                <a:pt x="312673"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kern="1200"/>
        </a:p>
      </dsp:txBody>
      <dsp:txXfrm rot="167522">
        <a:off x="5817971" y="5372563"/>
        <a:ext cx="15633" cy="15633"/>
      </dsp:txXfrm>
    </dsp:sp>
    <dsp:sp modelId="{9E86F9C8-A630-4D98-8281-F165EE16C28B}">
      <dsp:nvSpPr>
        <dsp:cNvPr id="0" name=""/>
        <dsp:cNvSpPr/>
      </dsp:nvSpPr>
      <dsp:spPr>
        <a:xfrm>
          <a:off x="5981939" y="5219664"/>
          <a:ext cx="641693" cy="33666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CLP</a:t>
          </a:r>
          <a:endParaRPr lang="ko-KR" altLang="en-US" sz="1400" kern="1200" dirty="0"/>
        </a:p>
      </dsp:txBody>
      <dsp:txXfrm>
        <a:off x="5981939" y="5219664"/>
        <a:ext cx="641693" cy="336663"/>
      </dsp:txXfrm>
    </dsp:sp>
    <dsp:sp modelId="{8D21EFE1-D6AA-49B0-BB1E-BCE0BAF48107}">
      <dsp:nvSpPr>
        <dsp:cNvPr id="0" name=""/>
        <dsp:cNvSpPr/>
      </dsp:nvSpPr>
      <dsp:spPr>
        <a:xfrm rot="17200791">
          <a:off x="6342491" y="5006639"/>
          <a:ext cx="788642" cy="7254"/>
        </a:xfrm>
        <a:custGeom>
          <a:avLst/>
          <a:gdLst/>
          <a:ahLst/>
          <a:cxnLst/>
          <a:rect l="0" t="0" r="0" b="0"/>
          <a:pathLst>
            <a:path>
              <a:moveTo>
                <a:pt x="0" y="3627"/>
              </a:moveTo>
              <a:lnTo>
                <a:pt x="788642"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rot="17200791">
        <a:off x="6717097" y="4990550"/>
        <a:ext cx="39432" cy="39432"/>
      </dsp:txXfrm>
    </dsp:sp>
    <dsp:sp modelId="{E64C8E26-C4E2-4DFA-9644-429C3EE310CF}">
      <dsp:nvSpPr>
        <dsp:cNvPr id="0" name=""/>
        <dsp:cNvSpPr/>
      </dsp:nvSpPr>
      <dsp:spPr>
        <a:xfrm>
          <a:off x="6849992" y="4464205"/>
          <a:ext cx="1713791" cy="33666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Office</a:t>
          </a:r>
          <a:endParaRPr lang="ko-KR" altLang="en-US" sz="1400" kern="1200" dirty="0"/>
        </a:p>
      </dsp:txBody>
      <dsp:txXfrm>
        <a:off x="6849992" y="4464205"/>
        <a:ext cx="1713791" cy="336663"/>
      </dsp:txXfrm>
    </dsp:sp>
    <dsp:sp modelId="{1D5A5E72-CDD7-4374-955B-9551FE30DD71}">
      <dsp:nvSpPr>
        <dsp:cNvPr id="0" name=""/>
        <dsp:cNvSpPr/>
      </dsp:nvSpPr>
      <dsp:spPr>
        <a:xfrm rot="17987339">
          <a:off x="6508999" y="5186658"/>
          <a:ext cx="455627" cy="7254"/>
        </a:xfrm>
        <a:custGeom>
          <a:avLst/>
          <a:gdLst/>
          <a:ahLst/>
          <a:cxnLst/>
          <a:rect l="0" t="0" r="0" b="0"/>
          <a:pathLst>
            <a:path>
              <a:moveTo>
                <a:pt x="0" y="3627"/>
              </a:moveTo>
              <a:lnTo>
                <a:pt x="455627"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rot="17987339">
        <a:off x="6725422" y="5178894"/>
        <a:ext cx="22781" cy="22781"/>
      </dsp:txXfrm>
    </dsp:sp>
    <dsp:sp modelId="{613B5227-A807-4D13-9DC1-B10D387068E1}">
      <dsp:nvSpPr>
        <dsp:cNvPr id="0" name=""/>
        <dsp:cNvSpPr/>
      </dsp:nvSpPr>
      <dsp:spPr>
        <a:xfrm>
          <a:off x="6849992" y="4824243"/>
          <a:ext cx="1713791" cy="33666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Fund-raising</a:t>
          </a:r>
          <a:endParaRPr lang="ko-KR" altLang="en-US" sz="1400" kern="1200" dirty="0"/>
        </a:p>
      </dsp:txBody>
      <dsp:txXfrm>
        <a:off x="6849992" y="4824243"/>
        <a:ext cx="1713791" cy="336663"/>
      </dsp:txXfrm>
    </dsp:sp>
    <dsp:sp modelId="{404EFF6C-311C-4AA0-A2FB-3C89CA3A1AF0}">
      <dsp:nvSpPr>
        <dsp:cNvPr id="0" name=""/>
        <dsp:cNvSpPr/>
      </dsp:nvSpPr>
      <dsp:spPr>
        <a:xfrm rot="21541565">
          <a:off x="6623617" y="5382444"/>
          <a:ext cx="226391" cy="7254"/>
        </a:xfrm>
        <a:custGeom>
          <a:avLst/>
          <a:gdLst/>
          <a:ahLst/>
          <a:cxnLst/>
          <a:rect l="0" t="0" r="0" b="0"/>
          <a:pathLst>
            <a:path>
              <a:moveTo>
                <a:pt x="0" y="3627"/>
              </a:moveTo>
              <a:lnTo>
                <a:pt x="226391"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rot="21541565">
        <a:off x="6731153" y="5380412"/>
        <a:ext cx="11319" cy="11319"/>
      </dsp:txXfrm>
    </dsp:sp>
    <dsp:sp modelId="{5276DF6A-2A0B-4D00-9A37-05740B2493E1}">
      <dsp:nvSpPr>
        <dsp:cNvPr id="0" name=""/>
        <dsp:cNvSpPr/>
      </dsp:nvSpPr>
      <dsp:spPr>
        <a:xfrm>
          <a:off x="6849992" y="5215816"/>
          <a:ext cx="1713791" cy="33666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Visiting(hospital, houses)</a:t>
          </a:r>
          <a:endParaRPr lang="ko-KR" altLang="en-US" sz="1400" kern="1200" dirty="0"/>
        </a:p>
      </dsp:txBody>
      <dsp:txXfrm>
        <a:off x="6849992" y="5215816"/>
        <a:ext cx="1713791" cy="336663"/>
      </dsp:txXfrm>
    </dsp:sp>
    <dsp:sp modelId="{94B4020F-12B9-45B8-8D09-87AFE8700001}">
      <dsp:nvSpPr>
        <dsp:cNvPr id="0" name=""/>
        <dsp:cNvSpPr/>
      </dsp:nvSpPr>
      <dsp:spPr>
        <a:xfrm rot="3617319">
          <a:off x="6508458" y="5582702"/>
          <a:ext cx="456708" cy="7254"/>
        </a:xfrm>
        <a:custGeom>
          <a:avLst/>
          <a:gdLst/>
          <a:ahLst/>
          <a:cxnLst/>
          <a:rect l="0" t="0" r="0" b="0"/>
          <a:pathLst>
            <a:path>
              <a:moveTo>
                <a:pt x="0" y="3627"/>
              </a:moveTo>
              <a:lnTo>
                <a:pt x="456708"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rot="3617319">
        <a:off x="6725395" y="5574911"/>
        <a:ext cx="22835" cy="22835"/>
      </dsp:txXfrm>
    </dsp:sp>
    <dsp:sp modelId="{7C6B7534-5AD6-4974-8AD8-D310D90D40E2}">
      <dsp:nvSpPr>
        <dsp:cNvPr id="0" name=""/>
        <dsp:cNvSpPr/>
      </dsp:nvSpPr>
      <dsp:spPr>
        <a:xfrm>
          <a:off x="6849992" y="5616331"/>
          <a:ext cx="1713791" cy="33666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CLP family camp</a:t>
          </a:r>
          <a:endParaRPr lang="ko-KR" altLang="en-US" sz="1400" kern="1200" dirty="0"/>
        </a:p>
      </dsp:txBody>
      <dsp:txXfrm>
        <a:off x="6849992" y="5616331"/>
        <a:ext cx="1713791" cy="336663"/>
      </dsp:txXfrm>
    </dsp:sp>
    <dsp:sp modelId="{26544E47-2E94-4BCB-9FD6-F60A027FB81C}">
      <dsp:nvSpPr>
        <dsp:cNvPr id="0" name=""/>
        <dsp:cNvSpPr/>
      </dsp:nvSpPr>
      <dsp:spPr>
        <a:xfrm rot="4483360">
          <a:off x="6307275" y="5798727"/>
          <a:ext cx="859075" cy="7254"/>
        </a:xfrm>
        <a:custGeom>
          <a:avLst/>
          <a:gdLst/>
          <a:ahLst/>
          <a:cxnLst/>
          <a:rect l="0" t="0" r="0" b="0"/>
          <a:pathLst>
            <a:path>
              <a:moveTo>
                <a:pt x="0" y="3627"/>
              </a:moveTo>
              <a:lnTo>
                <a:pt x="859075"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rot="4483360">
        <a:off x="6715336" y="5780877"/>
        <a:ext cx="42953" cy="42953"/>
      </dsp:txXfrm>
    </dsp:sp>
    <dsp:sp modelId="{65764865-4A17-4A28-8FF2-62BBD4B6DDD0}">
      <dsp:nvSpPr>
        <dsp:cNvPr id="0" name=""/>
        <dsp:cNvSpPr/>
      </dsp:nvSpPr>
      <dsp:spPr>
        <a:xfrm>
          <a:off x="6849992" y="6048381"/>
          <a:ext cx="1714094" cy="33666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kern="1200" dirty="0" smtClean="0"/>
            <a:t>Hill-tribe </a:t>
          </a:r>
          <a:r>
            <a:rPr lang="en-US" altLang="ko-KR" sz="1400" kern="1200" dirty="0" err="1" smtClean="0"/>
            <a:t>homestay</a:t>
          </a:r>
          <a:endParaRPr lang="ko-KR" altLang="en-US" sz="1400" kern="1200" dirty="0"/>
        </a:p>
      </dsp:txBody>
      <dsp:txXfrm>
        <a:off x="6849992" y="6048381"/>
        <a:ext cx="1714094" cy="336663"/>
      </dsp:txXfrm>
    </dsp:sp>
    <dsp:sp modelId="{92ACA409-DDBA-441C-9BD4-1D91BDB5D72F}">
      <dsp:nvSpPr>
        <dsp:cNvPr id="0" name=""/>
        <dsp:cNvSpPr/>
      </dsp:nvSpPr>
      <dsp:spPr>
        <a:xfrm rot="4873869">
          <a:off x="942377" y="5394026"/>
          <a:ext cx="1779684" cy="7254"/>
        </a:xfrm>
        <a:custGeom>
          <a:avLst/>
          <a:gdLst/>
          <a:ahLst/>
          <a:cxnLst/>
          <a:rect l="0" t="0" r="0" b="0"/>
          <a:pathLst>
            <a:path>
              <a:moveTo>
                <a:pt x="0" y="3627"/>
              </a:moveTo>
              <a:lnTo>
                <a:pt x="1779684" y="36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h-TH" sz="500" kern="1200"/>
        </a:p>
      </dsp:txBody>
      <dsp:txXfrm rot="4873869">
        <a:off x="1787727" y="5353162"/>
        <a:ext cx="88984" cy="88984"/>
      </dsp:txXfrm>
    </dsp:sp>
    <dsp:sp modelId="{A14A0103-FCB9-4973-899B-1C454E37C9DA}">
      <dsp:nvSpPr>
        <dsp:cNvPr id="0" name=""/>
        <dsp:cNvSpPr/>
      </dsp:nvSpPr>
      <dsp:spPr>
        <a:xfrm>
          <a:off x="1967874" y="6048381"/>
          <a:ext cx="1251492" cy="45742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latinLnBrk="1">
            <a:lnSpc>
              <a:spcPct val="90000"/>
            </a:lnSpc>
            <a:spcBef>
              <a:spcPct val="0"/>
            </a:spcBef>
            <a:spcAft>
              <a:spcPct val="35000"/>
            </a:spcAft>
          </a:pPr>
          <a:r>
            <a:rPr lang="en-US" altLang="ko-KR" sz="1600" kern="1200" dirty="0" smtClean="0"/>
            <a:t>Tam </a:t>
          </a:r>
          <a:r>
            <a:rPr lang="en-US" altLang="ko-KR" sz="1600" kern="1200" dirty="0" err="1" smtClean="0"/>
            <a:t>dok</a:t>
          </a:r>
          <a:r>
            <a:rPr lang="en-US" altLang="ko-KR" sz="1600" kern="1200" dirty="0" smtClean="0"/>
            <a:t> </a:t>
          </a:r>
          <a:r>
            <a:rPr lang="en-US" altLang="ko-KR" sz="1600" kern="1200" dirty="0" err="1" smtClean="0"/>
            <a:t>kham</a:t>
          </a:r>
          <a:endParaRPr lang="ko-KR" altLang="en-US" sz="1600" kern="1200" dirty="0"/>
        </a:p>
      </dsp:txBody>
      <dsp:txXfrm>
        <a:off x="1967874" y="6048381"/>
        <a:ext cx="1251492" cy="457427"/>
      </dsp:txXfrm>
    </dsp:sp>
    <dsp:sp modelId="{EDFD6A81-9D80-488E-80B1-A6D6EB129DAB}">
      <dsp:nvSpPr>
        <dsp:cNvPr id="0" name=""/>
        <dsp:cNvSpPr/>
      </dsp:nvSpPr>
      <dsp:spPr>
        <a:xfrm rot="18549062">
          <a:off x="3132939" y="6091651"/>
          <a:ext cx="468911" cy="7254"/>
        </a:xfrm>
        <a:custGeom>
          <a:avLst/>
          <a:gdLst/>
          <a:ahLst/>
          <a:cxnLst/>
          <a:rect l="0" t="0" r="0" b="0"/>
          <a:pathLst>
            <a:path>
              <a:moveTo>
                <a:pt x="0" y="3627"/>
              </a:moveTo>
              <a:lnTo>
                <a:pt x="468911"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h-TH" sz="500" kern="1200"/>
        </a:p>
      </dsp:txBody>
      <dsp:txXfrm rot="18549062">
        <a:off x="3355671" y="6083556"/>
        <a:ext cx="23445" cy="23445"/>
      </dsp:txXfrm>
    </dsp:sp>
    <dsp:sp modelId="{FE0134FA-8F03-40A4-8B25-488F31BD9BDD}">
      <dsp:nvSpPr>
        <dsp:cNvPr id="0" name=""/>
        <dsp:cNvSpPr/>
      </dsp:nvSpPr>
      <dsp:spPr>
        <a:xfrm>
          <a:off x="3515422" y="5706533"/>
          <a:ext cx="1758231" cy="41385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Teaching in school</a:t>
          </a:r>
          <a:endParaRPr lang="th-TH" sz="1600" kern="1200" dirty="0"/>
        </a:p>
      </dsp:txBody>
      <dsp:txXfrm>
        <a:off x="3515422" y="5706533"/>
        <a:ext cx="1758231" cy="413856"/>
      </dsp:txXfrm>
    </dsp:sp>
    <dsp:sp modelId="{40C7B9F6-9774-4473-B4FE-7F0F0A6F80E8}">
      <dsp:nvSpPr>
        <dsp:cNvPr id="0" name=""/>
        <dsp:cNvSpPr/>
      </dsp:nvSpPr>
      <dsp:spPr>
        <a:xfrm rot="1346024">
          <a:off x="3207247" y="6334582"/>
          <a:ext cx="320294" cy="7254"/>
        </a:xfrm>
        <a:custGeom>
          <a:avLst/>
          <a:gdLst/>
          <a:ahLst/>
          <a:cxnLst/>
          <a:rect l="0" t="0" r="0" b="0"/>
          <a:pathLst>
            <a:path>
              <a:moveTo>
                <a:pt x="0" y="3627"/>
              </a:moveTo>
              <a:lnTo>
                <a:pt x="320294"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h-TH" sz="500" kern="1200"/>
        </a:p>
      </dsp:txBody>
      <dsp:txXfrm rot="1346024">
        <a:off x="3359387" y="6330202"/>
        <a:ext cx="16014" cy="16014"/>
      </dsp:txXfrm>
    </dsp:sp>
    <dsp:sp modelId="{FA28E71A-6611-4054-AB8F-7F2E48E3278E}">
      <dsp:nvSpPr>
        <dsp:cNvPr id="0" name=""/>
        <dsp:cNvSpPr/>
      </dsp:nvSpPr>
      <dsp:spPr>
        <a:xfrm>
          <a:off x="3515422" y="6192396"/>
          <a:ext cx="1758231" cy="41385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350ppm campaign</a:t>
          </a:r>
          <a:endParaRPr lang="th-TH" sz="1600" kern="1200" dirty="0"/>
        </a:p>
      </dsp:txBody>
      <dsp:txXfrm>
        <a:off x="3515422" y="6192396"/>
        <a:ext cx="1758231" cy="413856"/>
      </dsp:txXfrm>
    </dsp:sp>
    <dsp:sp modelId="{E4FB409F-0D43-4B02-AF81-41FE465A5223}">
      <dsp:nvSpPr>
        <dsp:cNvPr id="0" name=""/>
        <dsp:cNvSpPr/>
      </dsp:nvSpPr>
      <dsp:spPr>
        <a:xfrm rot="3858551">
          <a:off x="3022517" y="6586610"/>
          <a:ext cx="694986" cy="7254"/>
        </a:xfrm>
        <a:custGeom>
          <a:avLst/>
          <a:gdLst/>
          <a:ahLst/>
          <a:cxnLst/>
          <a:rect l="0" t="0" r="0" b="0"/>
          <a:pathLst>
            <a:path>
              <a:moveTo>
                <a:pt x="0" y="3627"/>
              </a:moveTo>
              <a:lnTo>
                <a:pt x="694986" y="36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h-TH" sz="500" kern="1200"/>
        </a:p>
      </dsp:txBody>
      <dsp:txXfrm rot="3858551">
        <a:off x="3352635" y="6572863"/>
        <a:ext cx="34749" cy="34749"/>
      </dsp:txXfrm>
    </dsp:sp>
    <dsp:sp modelId="{28ECF4BF-7AD9-4A3A-8E95-AB3B79E83B28}">
      <dsp:nvSpPr>
        <dsp:cNvPr id="0" name=""/>
        <dsp:cNvSpPr/>
      </dsp:nvSpPr>
      <dsp:spPr>
        <a:xfrm>
          <a:off x="3520654" y="6696452"/>
          <a:ext cx="1758231" cy="41385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Home staying &amp; Farming</a:t>
          </a:r>
          <a:endParaRPr lang="th-TH" sz="1600" kern="1200" dirty="0"/>
        </a:p>
      </dsp:txBody>
      <dsp:txXfrm>
        <a:off x="3520654" y="6696452"/>
        <a:ext cx="1758231" cy="413856"/>
      </dsp:txXfrm>
    </dsp:sp>
    <dsp:sp modelId="{CBD59CCD-EDA4-4C91-AD11-85EE61ECEBAA}">
      <dsp:nvSpPr>
        <dsp:cNvPr id="0" name=""/>
        <dsp:cNvSpPr/>
      </dsp:nvSpPr>
      <dsp:spPr>
        <a:xfrm rot="5258602">
          <a:off x="488170" y="5773732"/>
          <a:ext cx="2520426" cy="7254"/>
        </a:xfrm>
        <a:custGeom>
          <a:avLst/>
          <a:gdLst/>
          <a:ahLst/>
          <a:cxnLst/>
          <a:rect l="0" t="0" r="0" b="0"/>
          <a:pathLst>
            <a:path>
              <a:moveTo>
                <a:pt x="0" y="3627"/>
              </a:moveTo>
              <a:lnTo>
                <a:pt x="2520426" y="36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th-TH" sz="700" kern="1200"/>
        </a:p>
      </dsp:txBody>
      <dsp:txXfrm rot="5258602">
        <a:off x="1685373" y="5714349"/>
        <a:ext cx="126021" cy="126021"/>
      </dsp:txXfrm>
    </dsp:sp>
    <dsp:sp modelId="{5323A3FE-3BFB-4B86-BB88-BF66B1236E60}">
      <dsp:nvSpPr>
        <dsp:cNvPr id="0" name=""/>
        <dsp:cNvSpPr/>
      </dsp:nvSpPr>
      <dsp:spPr>
        <a:xfrm>
          <a:off x="1800202" y="6840469"/>
          <a:ext cx="1251492" cy="39207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latinLnBrk="1">
            <a:lnSpc>
              <a:spcPct val="90000"/>
            </a:lnSpc>
            <a:spcBef>
              <a:spcPct val="0"/>
            </a:spcBef>
            <a:spcAft>
              <a:spcPct val="35000"/>
            </a:spcAft>
          </a:pPr>
          <a:r>
            <a:rPr lang="en-US" altLang="ko-KR" sz="1800" kern="1200" dirty="0" smtClean="0"/>
            <a:t>Thai culture</a:t>
          </a:r>
          <a:endParaRPr lang="ko-KR" altLang="en-US" sz="1800" kern="1200" dirty="0"/>
        </a:p>
      </dsp:txBody>
      <dsp:txXfrm>
        <a:off x="1800202" y="6840469"/>
        <a:ext cx="1251492" cy="39207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atin typeface="Calibri" pitchFamily="34" charset="0"/>
                <a:ea typeface="굴림" charset="-127"/>
              </a:defRPr>
            </a:lvl1pPr>
          </a:lstStyle>
          <a:p>
            <a:pPr>
              <a:defRPr/>
            </a:pPr>
            <a:endParaRPr lang="en-US" altLang="ko-KR"/>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ea typeface="굴림" charset="-127"/>
              </a:defRPr>
            </a:lvl1pPr>
          </a:lstStyle>
          <a:p>
            <a:pPr>
              <a:defRPr/>
            </a:pPr>
            <a:fld id="{9B1A3CF6-C12F-4A38-97FA-4C88C921A5CE}" type="datetimeFigureOut">
              <a:rPr lang="en-US" altLang="ko-KR"/>
              <a:pPr>
                <a:defRPr/>
              </a:pPr>
              <a:t>8/1/2012</a:t>
            </a:fld>
            <a:endParaRPr lang="en-US" altLang="ko-K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atin typeface="Calibri" pitchFamily="34" charset="0"/>
                <a:ea typeface="굴림" charset="-127"/>
              </a:defRPr>
            </a:lvl1pPr>
          </a:lstStyle>
          <a:p>
            <a:pPr>
              <a:defRPr/>
            </a:pPr>
            <a:endParaRPr lang="en-US" altLang="ko-K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ea typeface="굴림" charset="-127"/>
              </a:defRPr>
            </a:lvl1pPr>
          </a:lstStyle>
          <a:p>
            <a:pPr>
              <a:defRPr/>
            </a:pPr>
            <a:fld id="{7C94A8BF-33DF-469D-859B-97A9C3D9876D}"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ตัวยึดรูปบนภาพนิ่ง 1"/>
          <p:cNvSpPr>
            <a:spLocks noGrp="1" noRot="1" noChangeAspect="1" noTextEdit="1"/>
          </p:cNvSpPr>
          <p:nvPr>
            <p:ph type="sldImg"/>
          </p:nvPr>
        </p:nvSpPr>
        <p:spPr bwMode="auto">
          <a:noFill/>
          <a:ln>
            <a:solidFill>
              <a:srgbClr val="000000"/>
            </a:solidFill>
            <a:miter lim="800000"/>
            <a:headEnd/>
            <a:tailEnd/>
          </a:ln>
        </p:spPr>
      </p:sp>
      <p:sp>
        <p:nvSpPr>
          <p:cNvPr id="48131" name="ตัวยึดบันทึกย่อ 2"/>
          <p:cNvSpPr>
            <a:spLocks noGrp="1"/>
          </p:cNvSpPr>
          <p:nvPr>
            <p:ph type="body" idx="1"/>
          </p:nvPr>
        </p:nvSpPr>
        <p:spPr bwMode="auto">
          <a:noFill/>
        </p:spPr>
        <p:txBody>
          <a:bodyPr wrap="square" numCol="1" anchor="t" anchorCtr="0" compatLnSpc="1">
            <a:prstTxWarp prst="textNoShape">
              <a:avLst/>
            </a:prstTxWarp>
          </a:bodyPr>
          <a:lstStyle/>
          <a:p>
            <a:endParaRPr lang="th-TH" smtClean="0"/>
          </a:p>
        </p:txBody>
      </p:sp>
      <p:sp>
        <p:nvSpPr>
          <p:cNvPr id="48132" name="ตัวยึดหมายเลขภาพนิ่ง 3"/>
          <p:cNvSpPr>
            <a:spLocks noGrp="1"/>
          </p:cNvSpPr>
          <p:nvPr>
            <p:ph type="sldNum" sz="quarter" idx="5"/>
          </p:nvPr>
        </p:nvSpPr>
        <p:spPr bwMode="auto">
          <a:noFill/>
          <a:ln>
            <a:miter lim="800000"/>
            <a:headEnd/>
            <a:tailEnd/>
          </a:ln>
        </p:spPr>
        <p:txBody>
          <a:bodyPr/>
          <a:lstStyle/>
          <a:p>
            <a:fld id="{1090B60D-589D-4769-82C0-B0EA39BB11F7}" type="slidenum">
              <a:rPr lang="en-US" altLang="ko-KR" smtClean="0"/>
              <a:pPr/>
              <a:t>8</a:t>
            </a:fld>
            <a:endParaRPr lang="en-US" altLang="ko-K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55300" name="Slide Number Placeholder 3"/>
          <p:cNvSpPr>
            <a:spLocks noGrp="1"/>
          </p:cNvSpPr>
          <p:nvPr>
            <p:ph type="sldNum" sz="quarter" idx="5"/>
          </p:nvPr>
        </p:nvSpPr>
        <p:spPr bwMode="auto">
          <a:noFill/>
          <a:ln>
            <a:miter lim="800000"/>
            <a:headEnd/>
            <a:tailEnd/>
          </a:ln>
        </p:spPr>
        <p:txBody>
          <a:bodyPr/>
          <a:lstStyle/>
          <a:p>
            <a:fld id="{8C3C6F8D-F2AD-4D56-A702-3843852BEFE6}" type="slidenum">
              <a:rPr lang="en-US" altLang="ko-KR" smtClean="0"/>
              <a:pPr/>
              <a:t>24</a:t>
            </a:fld>
            <a:endParaRPr lang="en-US" altLang="ko-K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56324" name="Slide Number Placeholder 3"/>
          <p:cNvSpPr>
            <a:spLocks noGrp="1"/>
          </p:cNvSpPr>
          <p:nvPr>
            <p:ph type="sldNum" sz="quarter" idx="5"/>
          </p:nvPr>
        </p:nvSpPr>
        <p:spPr bwMode="auto">
          <a:noFill/>
          <a:ln>
            <a:miter lim="800000"/>
            <a:headEnd/>
            <a:tailEnd/>
          </a:ln>
        </p:spPr>
        <p:txBody>
          <a:bodyPr/>
          <a:lstStyle/>
          <a:p>
            <a:fld id="{FD1CC0EE-802A-4A76-B3EF-5252FE9B5B4F}" type="slidenum">
              <a:rPr lang="en-US" altLang="ko-KR" smtClean="0"/>
              <a:pPr/>
              <a:t>25</a:t>
            </a:fld>
            <a:endParaRPr lang="en-US" altLang="ko-K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57347" name="슬라이드 노트 개체 틀 2"/>
          <p:cNvSpPr>
            <a:spLocks noGrp="1"/>
          </p:cNvSpPr>
          <p:nvPr>
            <p:ph type="body" idx="1"/>
          </p:nvPr>
        </p:nvSpPr>
        <p:spPr bwMode="auto">
          <a:noFill/>
        </p:spPr>
        <p:txBody>
          <a:bodyPr wrap="square" numCol="1" anchor="t" anchorCtr="0" compatLnSpc="1">
            <a:prstTxWarp prst="textNoShape">
              <a:avLst/>
            </a:prstTxWarp>
          </a:bodyPr>
          <a:lstStyle/>
          <a:p>
            <a:endParaRPr lang="ko-KR" altLang="en-US" smtClean="0"/>
          </a:p>
        </p:txBody>
      </p:sp>
      <p:sp>
        <p:nvSpPr>
          <p:cNvPr id="57348" name="슬라이드 번호 개체 틀 3"/>
          <p:cNvSpPr>
            <a:spLocks noGrp="1"/>
          </p:cNvSpPr>
          <p:nvPr>
            <p:ph type="sldNum" sz="quarter" idx="5"/>
          </p:nvPr>
        </p:nvSpPr>
        <p:spPr bwMode="auto">
          <a:noFill/>
          <a:ln>
            <a:miter lim="800000"/>
            <a:headEnd/>
            <a:tailEnd/>
          </a:ln>
        </p:spPr>
        <p:txBody>
          <a:bodyPr/>
          <a:lstStyle/>
          <a:p>
            <a:fld id="{877D79A8-C06D-45AD-A3C8-4C1CC87799F3}" type="slidenum">
              <a:rPr lang="en-US" altLang="ko-KR" smtClean="0"/>
              <a:pPr/>
              <a:t>26</a:t>
            </a:fld>
            <a:endParaRPr lang="en-US" altLang="ko-K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58372" name="Slide Number Placeholder 3"/>
          <p:cNvSpPr>
            <a:spLocks noGrp="1"/>
          </p:cNvSpPr>
          <p:nvPr>
            <p:ph type="sldNum" sz="quarter" idx="5"/>
          </p:nvPr>
        </p:nvSpPr>
        <p:spPr bwMode="auto">
          <a:noFill/>
          <a:ln>
            <a:miter lim="800000"/>
            <a:headEnd/>
            <a:tailEnd/>
          </a:ln>
        </p:spPr>
        <p:txBody>
          <a:bodyPr/>
          <a:lstStyle/>
          <a:p>
            <a:fld id="{CF0BC169-DCCC-4CA1-A929-6B1871491B6D}" type="slidenum">
              <a:rPr lang="en-US" altLang="ko-KR" smtClean="0"/>
              <a:pPr/>
              <a:t>28</a:t>
            </a:fld>
            <a:endParaRPr lang="en-US" altLang="ko-K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59396" name="Slide Number Placeholder 3"/>
          <p:cNvSpPr>
            <a:spLocks noGrp="1"/>
          </p:cNvSpPr>
          <p:nvPr>
            <p:ph type="sldNum" sz="quarter" idx="5"/>
          </p:nvPr>
        </p:nvSpPr>
        <p:spPr bwMode="auto">
          <a:noFill/>
          <a:ln>
            <a:miter lim="800000"/>
            <a:headEnd/>
            <a:tailEnd/>
          </a:ln>
        </p:spPr>
        <p:txBody>
          <a:bodyPr/>
          <a:lstStyle/>
          <a:p>
            <a:fld id="{0DD415BE-149C-472A-BAD1-8A7C75290295}" type="slidenum">
              <a:rPr lang="en-US" altLang="ko-KR" smtClean="0"/>
              <a:pPr/>
              <a:t>29</a:t>
            </a:fld>
            <a:endParaRPr lang="en-US" altLang="ko-K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60420" name="Slide Number Placeholder 3"/>
          <p:cNvSpPr>
            <a:spLocks noGrp="1"/>
          </p:cNvSpPr>
          <p:nvPr>
            <p:ph type="sldNum" sz="quarter" idx="5"/>
          </p:nvPr>
        </p:nvSpPr>
        <p:spPr bwMode="auto">
          <a:noFill/>
          <a:ln>
            <a:miter lim="800000"/>
            <a:headEnd/>
            <a:tailEnd/>
          </a:ln>
        </p:spPr>
        <p:txBody>
          <a:bodyPr/>
          <a:lstStyle/>
          <a:p>
            <a:fld id="{ED1584AA-53CD-4177-85B8-FC6C952AD2BE}" type="slidenum">
              <a:rPr lang="en-US" altLang="ko-KR" smtClean="0"/>
              <a:pPr/>
              <a:t>30</a:t>
            </a:fld>
            <a:endParaRPr lang="en-US" altLang="ko-K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61444" name="Slide Number Placeholder 3"/>
          <p:cNvSpPr>
            <a:spLocks noGrp="1"/>
          </p:cNvSpPr>
          <p:nvPr>
            <p:ph type="sldNum" sz="quarter" idx="5"/>
          </p:nvPr>
        </p:nvSpPr>
        <p:spPr bwMode="auto">
          <a:noFill/>
          <a:ln>
            <a:miter lim="800000"/>
            <a:headEnd/>
            <a:tailEnd/>
          </a:ln>
        </p:spPr>
        <p:txBody>
          <a:bodyPr/>
          <a:lstStyle/>
          <a:p>
            <a:fld id="{26BBAD23-64E5-4EAE-9D34-F45F9BEBE87C}" type="slidenum">
              <a:rPr lang="en-US" altLang="ko-KR" smtClean="0"/>
              <a:pPr/>
              <a:t>31</a:t>
            </a:fld>
            <a:endParaRPr lang="en-US" altLang="ko-K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62468" name="Slide Number Placeholder 3"/>
          <p:cNvSpPr>
            <a:spLocks noGrp="1"/>
          </p:cNvSpPr>
          <p:nvPr>
            <p:ph type="sldNum" sz="quarter" idx="5"/>
          </p:nvPr>
        </p:nvSpPr>
        <p:spPr bwMode="auto">
          <a:noFill/>
          <a:ln>
            <a:miter lim="800000"/>
            <a:headEnd/>
            <a:tailEnd/>
          </a:ln>
        </p:spPr>
        <p:txBody>
          <a:bodyPr/>
          <a:lstStyle/>
          <a:p>
            <a:fld id="{5D2377CC-C862-4684-B384-AC4A2CF70024}" type="slidenum">
              <a:rPr lang="en-US" altLang="ko-KR" smtClean="0"/>
              <a:pPr/>
              <a:t>33</a:t>
            </a:fld>
            <a:endParaRPr lang="en-US" altLang="ko-K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63492" name="Slide Number Placeholder 3"/>
          <p:cNvSpPr>
            <a:spLocks noGrp="1"/>
          </p:cNvSpPr>
          <p:nvPr>
            <p:ph type="sldNum" sz="quarter" idx="5"/>
          </p:nvPr>
        </p:nvSpPr>
        <p:spPr bwMode="auto">
          <a:noFill/>
          <a:ln>
            <a:miter lim="800000"/>
            <a:headEnd/>
            <a:tailEnd/>
          </a:ln>
        </p:spPr>
        <p:txBody>
          <a:bodyPr/>
          <a:lstStyle/>
          <a:p>
            <a:fld id="{FE9AEB7E-3378-4BFE-813F-E07C38434FC7}" type="slidenum">
              <a:rPr lang="en-US" altLang="ko-KR" smtClean="0"/>
              <a:pPr/>
              <a:t>34</a:t>
            </a:fld>
            <a:endParaRPr lang="en-US" altLang="ko-K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64516" name="Slide Number Placeholder 3"/>
          <p:cNvSpPr>
            <a:spLocks noGrp="1"/>
          </p:cNvSpPr>
          <p:nvPr>
            <p:ph type="sldNum" sz="quarter" idx="5"/>
          </p:nvPr>
        </p:nvSpPr>
        <p:spPr bwMode="auto">
          <a:noFill/>
          <a:ln>
            <a:miter lim="800000"/>
            <a:headEnd/>
            <a:tailEnd/>
          </a:ln>
        </p:spPr>
        <p:txBody>
          <a:bodyPr/>
          <a:lstStyle/>
          <a:p>
            <a:fld id="{C9C71B83-3F46-4E76-84C7-B30B52958702}" type="slidenum">
              <a:rPr lang="en-US" altLang="ko-KR" smtClean="0"/>
              <a:pPr/>
              <a:t>35</a:t>
            </a:fld>
            <a:endParaRPr lang="en-US" altLang="ko-K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ตัวยึดรูปบนภาพนิ่ง 1"/>
          <p:cNvSpPr>
            <a:spLocks noGrp="1" noRot="1" noChangeAspect="1" noTextEdit="1"/>
          </p:cNvSpPr>
          <p:nvPr>
            <p:ph type="sldImg"/>
          </p:nvPr>
        </p:nvSpPr>
        <p:spPr bwMode="auto">
          <a:noFill/>
          <a:ln>
            <a:solidFill>
              <a:srgbClr val="000000"/>
            </a:solidFill>
            <a:miter lim="800000"/>
            <a:headEnd/>
            <a:tailEnd/>
          </a:ln>
        </p:spPr>
      </p:sp>
      <p:sp>
        <p:nvSpPr>
          <p:cNvPr id="49155" name="ตัวยึดบันทึกย่อ 2"/>
          <p:cNvSpPr>
            <a:spLocks noGrp="1"/>
          </p:cNvSpPr>
          <p:nvPr>
            <p:ph type="body" idx="1"/>
          </p:nvPr>
        </p:nvSpPr>
        <p:spPr bwMode="auto">
          <a:noFill/>
        </p:spPr>
        <p:txBody>
          <a:bodyPr wrap="square" numCol="1" anchor="t" anchorCtr="0" compatLnSpc="1">
            <a:prstTxWarp prst="textNoShape">
              <a:avLst/>
            </a:prstTxWarp>
          </a:bodyPr>
          <a:lstStyle/>
          <a:p>
            <a:endParaRPr lang="th-TH" smtClean="0"/>
          </a:p>
        </p:txBody>
      </p:sp>
      <p:sp>
        <p:nvSpPr>
          <p:cNvPr id="49156" name="ตัวยึดหมายเลขภาพนิ่ง 3"/>
          <p:cNvSpPr>
            <a:spLocks noGrp="1"/>
          </p:cNvSpPr>
          <p:nvPr>
            <p:ph type="sldNum" sz="quarter" idx="5"/>
          </p:nvPr>
        </p:nvSpPr>
        <p:spPr bwMode="auto">
          <a:noFill/>
          <a:ln>
            <a:miter lim="800000"/>
            <a:headEnd/>
            <a:tailEnd/>
          </a:ln>
        </p:spPr>
        <p:txBody>
          <a:bodyPr/>
          <a:lstStyle/>
          <a:p>
            <a:fld id="{FB3286F9-1C23-451F-9DD0-C75B2BD745C5}" type="slidenum">
              <a:rPr lang="en-US" altLang="ko-KR" smtClean="0"/>
              <a:pPr/>
              <a:t>9</a:t>
            </a:fld>
            <a:endParaRPr lang="en-US" altLang="ko-K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65540" name="Slide Number Placeholder 3"/>
          <p:cNvSpPr>
            <a:spLocks noGrp="1"/>
          </p:cNvSpPr>
          <p:nvPr>
            <p:ph type="sldNum" sz="quarter" idx="5"/>
          </p:nvPr>
        </p:nvSpPr>
        <p:spPr bwMode="auto">
          <a:noFill/>
          <a:ln>
            <a:miter lim="800000"/>
            <a:headEnd/>
            <a:tailEnd/>
          </a:ln>
        </p:spPr>
        <p:txBody>
          <a:bodyPr/>
          <a:lstStyle/>
          <a:p>
            <a:fld id="{AB40CC1E-B0E8-4549-8F5F-41C009FBF3D0}" type="slidenum">
              <a:rPr lang="en-US" altLang="ko-KR" smtClean="0"/>
              <a:pPr/>
              <a:t>36</a:t>
            </a:fld>
            <a:endParaRPr lang="en-US" altLang="ko-K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66564" name="Slide Number Placeholder 3"/>
          <p:cNvSpPr>
            <a:spLocks noGrp="1"/>
          </p:cNvSpPr>
          <p:nvPr>
            <p:ph type="sldNum" sz="quarter" idx="5"/>
          </p:nvPr>
        </p:nvSpPr>
        <p:spPr bwMode="auto">
          <a:noFill/>
          <a:ln>
            <a:miter lim="800000"/>
            <a:headEnd/>
            <a:tailEnd/>
          </a:ln>
        </p:spPr>
        <p:txBody>
          <a:bodyPr/>
          <a:lstStyle/>
          <a:p>
            <a:fld id="{EAC41E9A-C86E-4AAE-B853-6AE4EE62B0DD}" type="slidenum">
              <a:rPr lang="en-US" altLang="ko-KR" smtClean="0"/>
              <a:pPr/>
              <a:t>37</a:t>
            </a:fld>
            <a:endParaRPr lang="en-US" altLang="ko-K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67588" name="Slide Number Placeholder 3"/>
          <p:cNvSpPr>
            <a:spLocks noGrp="1"/>
          </p:cNvSpPr>
          <p:nvPr>
            <p:ph type="sldNum" sz="quarter" idx="5"/>
          </p:nvPr>
        </p:nvSpPr>
        <p:spPr bwMode="auto">
          <a:noFill/>
          <a:ln>
            <a:miter lim="800000"/>
            <a:headEnd/>
            <a:tailEnd/>
          </a:ln>
        </p:spPr>
        <p:txBody>
          <a:bodyPr/>
          <a:lstStyle/>
          <a:p>
            <a:fld id="{0087DD45-91B4-4421-88F9-154800CBAD87}" type="slidenum">
              <a:rPr lang="en-US" altLang="ko-KR" smtClean="0"/>
              <a:pPr/>
              <a:t>38</a:t>
            </a:fld>
            <a:endParaRPr lang="en-US" altLang="ko-K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ตัวยึดรูปบนภาพนิ่ง 1"/>
          <p:cNvSpPr>
            <a:spLocks noGrp="1" noRot="1" noChangeAspect="1" noTextEdit="1"/>
          </p:cNvSpPr>
          <p:nvPr>
            <p:ph type="sldImg"/>
          </p:nvPr>
        </p:nvSpPr>
        <p:spPr bwMode="auto">
          <a:noFill/>
          <a:ln>
            <a:solidFill>
              <a:srgbClr val="000000"/>
            </a:solidFill>
            <a:miter lim="800000"/>
            <a:headEnd/>
            <a:tailEnd/>
          </a:ln>
        </p:spPr>
      </p:sp>
      <p:sp>
        <p:nvSpPr>
          <p:cNvPr id="50179" name="ตัวยึดบันทึกย่อ 2"/>
          <p:cNvSpPr>
            <a:spLocks noGrp="1"/>
          </p:cNvSpPr>
          <p:nvPr>
            <p:ph type="body" idx="1"/>
          </p:nvPr>
        </p:nvSpPr>
        <p:spPr bwMode="auto">
          <a:noFill/>
        </p:spPr>
        <p:txBody>
          <a:bodyPr wrap="square" numCol="1" anchor="t" anchorCtr="0" compatLnSpc="1">
            <a:prstTxWarp prst="textNoShape">
              <a:avLst/>
            </a:prstTxWarp>
          </a:bodyPr>
          <a:lstStyle/>
          <a:p>
            <a:endParaRPr lang="th-TH" smtClean="0"/>
          </a:p>
        </p:txBody>
      </p:sp>
      <p:sp>
        <p:nvSpPr>
          <p:cNvPr id="50180" name="ตัวยึดหมายเลขภาพนิ่ง 3"/>
          <p:cNvSpPr>
            <a:spLocks noGrp="1"/>
          </p:cNvSpPr>
          <p:nvPr>
            <p:ph type="sldNum" sz="quarter" idx="5"/>
          </p:nvPr>
        </p:nvSpPr>
        <p:spPr bwMode="auto">
          <a:noFill/>
          <a:ln>
            <a:miter lim="800000"/>
            <a:headEnd/>
            <a:tailEnd/>
          </a:ln>
        </p:spPr>
        <p:txBody>
          <a:bodyPr/>
          <a:lstStyle/>
          <a:p>
            <a:fld id="{6E32A5FD-CAF3-4133-87AC-8CEF4EF1F757}" type="slidenum">
              <a:rPr lang="en-US" altLang="ko-KR" smtClean="0"/>
              <a:pPr/>
              <a:t>10</a:t>
            </a:fld>
            <a:endParaRPr lang="en-US" altLang="ko-K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endParaRPr lang="th-TH" dirty="0"/>
          </a:p>
        </p:txBody>
      </p:sp>
      <p:sp>
        <p:nvSpPr>
          <p:cNvPr id="4" name="ตัวยึดหมายเลขภาพนิ่ง 3"/>
          <p:cNvSpPr>
            <a:spLocks noGrp="1"/>
          </p:cNvSpPr>
          <p:nvPr>
            <p:ph type="sldNum" sz="quarter" idx="10"/>
          </p:nvPr>
        </p:nvSpPr>
        <p:spPr/>
        <p:txBody>
          <a:bodyPr/>
          <a:lstStyle/>
          <a:p>
            <a:pPr>
              <a:defRPr/>
            </a:pPr>
            <a:fld id="{7C94A8BF-33DF-469D-859B-97A9C3D9876D}" type="slidenum">
              <a:rPr lang="en-US" altLang="ko-KR" smtClean="0"/>
              <a:pPr>
                <a:defRPr/>
              </a:pPr>
              <a:t>12</a:t>
            </a:fld>
            <a:endParaRPr lang="en-US" altLang="ko-K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h-TH" altLang="ko-KR" smtClean="0"/>
          </a:p>
        </p:txBody>
      </p:sp>
      <p:sp>
        <p:nvSpPr>
          <p:cNvPr id="51204" name="Slide Number Placeholder 3"/>
          <p:cNvSpPr>
            <a:spLocks noGrp="1"/>
          </p:cNvSpPr>
          <p:nvPr>
            <p:ph type="sldNum" sz="quarter" idx="5"/>
          </p:nvPr>
        </p:nvSpPr>
        <p:spPr bwMode="auto">
          <a:noFill/>
          <a:ln>
            <a:miter lim="800000"/>
            <a:headEnd/>
            <a:tailEnd/>
          </a:ln>
        </p:spPr>
        <p:txBody>
          <a:bodyPr/>
          <a:lstStyle/>
          <a:p>
            <a:fld id="{E0E53D3A-16DD-417B-8638-417008264AB9}" type="slidenum">
              <a:rPr lang="en-US" altLang="ko-KR" smtClean="0"/>
              <a:pPr/>
              <a:t>14</a:t>
            </a:fld>
            <a:endParaRPr lang="en-US" altLang="ko-K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h-TH" altLang="ko-KR" smtClean="0"/>
          </a:p>
        </p:txBody>
      </p:sp>
      <p:sp>
        <p:nvSpPr>
          <p:cNvPr id="51204" name="Slide Number Placeholder 3"/>
          <p:cNvSpPr>
            <a:spLocks noGrp="1"/>
          </p:cNvSpPr>
          <p:nvPr>
            <p:ph type="sldNum" sz="quarter" idx="5"/>
          </p:nvPr>
        </p:nvSpPr>
        <p:spPr bwMode="auto">
          <a:noFill/>
          <a:ln>
            <a:miter lim="800000"/>
            <a:headEnd/>
            <a:tailEnd/>
          </a:ln>
        </p:spPr>
        <p:txBody>
          <a:bodyPr/>
          <a:lstStyle/>
          <a:p>
            <a:fld id="{E0E53D3A-16DD-417B-8638-417008264AB9}" type="slidenum">
              <a:rPr lang="en-US" altLang="ko-KR" smtClean="0"/>
              <a:pPr/>
              <a:t>15</a:t>
            </a:fld>
            <a:endParaRPr lang="en-US" altLang="ko-K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h-TH" altLang="ko-KR" smtClean="0"/>
          </a:p>
        </p:txBody>
      </p:sp>
      <p:sp>
        <p:nvSpPr>
          <p:cNvPr id="52228" name="Slide Number Placeholder 3"/>
          <p:cNvSpPr>
            <a:spLocks noGrp="1"/>
          </p:cNvSpPr>
          <p:nvPr>
            <p:ph type="sldNum" sz="quarter" idx="5"/>
          </p:nvPr>
        </p:nvSpPr>
        <p:spPr bwMode="auto">
          <a:noFill/>
          <a:ln>
            <a:miter lim="800000"/>
            <a:headEnd/>
            <a:tailEnd/>
          </a:ln>
        </p:spPr>
        <p:txBody>
          <a:bodyPr/>
          <a:lstStyle/>
          <a:p>
            <a:fld id="{7E504873-D04F-44A4-9A85-48C2B6CC78AD}" type="slidenum">
              <a:rPr lang="en-US" altLang="ko-KR" smtClean="0"/>
              <a:pPr/>
              <a:t>16</a:t>
            </a:fld>
            <a:endParaRPr lang="en-US" altLang="ko-K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53252" name="Slide Number Placeholder 3"/>
          <p:cNvSpPr>
            <a:spLocks noGrp="1"/>
          </p:cNvSpPr>
          <p:nvPr>
            <p:ph type="sldNum" sz="quarter" idx="5"/>
          </p:nvPr>
        </p:nvSpPr>
        <p:spPr bwMode="auto">
          <a:noFill/>
          <a:ln>
            <a:miter lim="800000"/>
            <a:headEnd/>
            <a:tailEnd/>
          </a:ln>
        </p:spPr>
        <p:txBody>
          <a:bodyPr/>
          <a:lstStyle/>
          <a:p>
            <a:fld id="{0E673E6F-9BE1-47C1-971D-935B66017D64}" type="slidenum">
              <a:rPr lang="en-US" altLang="ko-KR" smtClean="0"/>
              <a:pPr/>
              <a:t>17</a:t>
            </a:fld>
            <a:endParaRPr lang="en-US" altLang="ko-K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h-TH" altLang="ko-KR" smtClean="0"/>
          </a:p>
        </p:txBody>
      </p:sp>
      <p:sp>
        <p:nvSpPr>
          <p:cNvPr id="54276" name="Slide Number Placeholder 3"/>
          <p:cNvSpPr>
            <a:spLocks noGrp="1"/>
          </p:cNvSpPr>
          <p:nvPr>
            <p:ph type="sldNum" sz="quarter" idx="5"/>
          </p:nvPr>
        </p:nvSpPr>
        <p:spPr bwMode="auto">
          <a:noFill/>
          <a:ln>
            <a:miter lim="800000"/>
            <a:headEnd/>
            <a:tailEnd/>
          </a:ln>
        </p:spPr>
        <p:txBody>
          <a:bodyPr/>
          <a:lstStyle/>
          <a:p>
            <a:fld id="{483F4157-8671-4CD6-B8A1-DD59BC7CB5DE}" type="slidenum">
              <a:rPr lang="en-US" altLang="ko-KR" smtClean="0"/>
              <a:pPr/>
              <a:t>23</a:t>
            </a:fld>
            <a:endParaRPr lang="en-US" altLang="ko-K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BEF7CAE-A153-4904-A0A9-C4CC4A22D5E1}" type="datetimeFigureOut">
              <a:rPr lang="en-US" altLang="ko-KR"/>
              <a:pPr>
                <a:defRPr/>
              </a:pPr>
              <a:t>8/1/2012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a:lvl1pPr>
          </a:lstStyle>
          <a:p>
            <a:pPr>
              <a:defRPr/>
            </a:pPr>
            <a:fld id="{144DAA9B-85A9-4A12-B9D3-C14ACE1B6663}" type="slidenum">
              <a:rPr lang="en-US" altLang="ko-KR"/>
              <a:pPr>
                <a:defRPr/>
              </a:pPr>
              <a:t>‹#›</a:t>
            </a:fld>
            <a:endParaRPr lang="en-US" altLang="ko-K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58B55D-4239-4E88-A8BD-42CA3AC769FB}" type="datetimeFigureOut">
              <a:rPr lang="en-US" altLang="ko-KR"/>
              <a:pPr>
                <a:defRPr/>
              </a:pPr>
              <a:t>8/1/2012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a:lvl1pPr>
          </a:lstStyle>
          <a:p>
            <a:pPr>
              <a:defRPr/>
            </a:pPr>
            <a:fld id="{FAA17756-6C18-4446-80DC-60A3433C4E65}" type="slidenum">
              <a:rPr lang="en-US" altLang="ko-KR"/>
              <a:pPr>
                <a:defRPr/>
              </a:pPr>
              <a:t>‹#›</a:t>
            </a:fld>
            <a:endParaRPr lang="en-US" altLang="ko-K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E6E38C0-9BB6-44C5-A522-E336D6F8D0FE}" type="datetimeFigureOut">
              <a:rPr lang="en-US" altLang="ko-KR"/>
              <a:pPr>
                <a:defRPr/>
              </a:pPr>
              <a:t>8/1/2012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a:lvl1pPr>
          </a:lstStyle>
          <a:p>
            <a:pPr>
              <a:defRPr/>
            </a:pPr>
            <a:fld id="{5ACA8A0D-AB5D-456D-BF5C-327B59AE5021}" type="slidenum">
              <a:rPr lang="en-US" altLang="ko-KR"/>
              <a:pPr>
                <a:defRPr/>
              </a:pPr>
              <a:t>‹#›</a:t>
            </a:fld>
            <a:endParaRPr lang="en-US" altLang="ko-K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10A16BF-8ABF-4257-B856-7CEAF1959B97}" type="datetimeFigureOut">
              <a:rPr lang="en-US" altLang="ko-KR"/>
              <a:pPr>
                <a:defRPr/>
              </a:pPr>
              <a:t>8/1/2012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a:lvl1pPr>
          </a:lstStyle>
          <a:p>
            <a:pPr>
              <a:defRPr/>
            </a:pPr>
            <a:fld id="{1F61240C-0E76-40C0-9F28-AD1CD4181159}" type="slidenum">
              <a:rPr lang="en-US" altLang="ko-KR"/>
              <a:pPr>
                <a:defRPr/>
              </a:pPr>
              <a:t>‹#›</a:t>
            </a:fld>
            <a:endParaRPr lang="en-US" altLang="ko-KR"/>
          </a:p>
        </p:txBody>
      </p:sp>
      <p:pic>
        <p:nvPicPr>
          <p:cNvPr id="7" name="Picture 2" descr="H:\팀회의록(규환노트북망가진이후)\KB_s_en2.jpg"/>
          <p:cNvPicPr>
            <a:picLocks noChangeAspect="1" noChangeArrowheads="1"/>
          </p:cNvPicPr>
          <p:nvPr userDrawn="1"/>
        </p:nvPicPr>
        <p:blipFill>
          <a:blip r:embed="rId2" cstate="print">
            <a:lum bright="10000"/>
          </a:blip>
          <a:srcRect t="19544" b="26819"/>
          <a:stretch>
            <a:fillRect/>
          </a:stretch>
        </p:blipFill>
        <p:spPr bwMode="auto">
          <a:xfrm>
            <a:off x="5592812" y="2158"/>
            <a:ext cx="1979712" cy="288032"/>
          </a:xfrm>
          <a:prstGeom prst="rect">
            <a:avLst/>
          </a:prstGeom>
          <a:noFill/>
        </p:spPr>
      </p:pic>
      <p:pic>
        <p:nvPicPr>
          <p:cNvPr id="8" name="Picture 6" descr="http://www.ymcachiangmai.org/UserFiles/Image/history/logo_ymca01.jpg"/>
          <p:cNvPicPr>
            <a:picLocks noChangeAspect="1" noChangeArrowheads="1"/>
          </p:cNvPicPr>
          <p:nvPr userDrawn="1"/>
        </p:nvPicPr>
        <p:blipFill>
          <a:blip r:embed="rId3" cstate="print">
            <a:lum bright="40000"/>
          </a:blip>
          <a:srcRect/>
          <a:stretch>
            <a:fillRect/>
          </a:stretch>
        </p:blipFill>
        <p:spPr bwMode="auto">
          <a:xfrm>
            <a:off x="7572524" y="2159"/>
            <a:ext cx="331448" cy="317442"/>
          </a:xfrm>
          <a:prstGeom prst="rect">
            <a:avLst/>
          </a:prstGeom>
          <a:noFill/>
        </p:spPr>
      </p:pic>
      <p:pic>
        <p:nvPicPr>
          <p:cNvPr id="9" name="Picture 8" descr="http://www.raonatti.org/images/top/logo.jpg"/>
          <p:cNvPicPr>
            <a:picLocks noChangeAspect="1" noChangeArrowheads="1"/>
          </p:cNvPicPr>
          <p:nvPr userDrawn="1"/>
        </p:nvPicPr>
        <p:blipFill>
          <a:blip r:embed="rId4" cstate="print">
            <a:lum bright="30000"/>
          </a:blip>
          <a:srcRect l="-6562" t="29193"/>
          <a:stretch>
            <a:fillRect/>
          </a:stretch>
        </p:blipFill>
        <p:spPr bwMode="auto">
          <a:xfrm>
            <a:off x="7884368" y="0"/>
            <a:ext cx="1169293" cy="304690"/>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7C2F68-44EE-4908-B9BE-4DEF94C86B11}" type="datetimeFigureOut">
              <a:rPr lang="en-US" altLang="ko-KR"/>
              <a:pPr>
                <a:defRPr/>
              </a:pPr>
              <a:t>8/1/2012</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en-US" altLang="ko-KR"/>
          </a:p>
        </p:txBody>
      </p:sp>
      <p:sp>
        <p:nvSpPr>
          <p:cNvPr id="6" name="Slide Number Placeholder 5"/>
          <p:cNvSpPr>
            <a:spLocks noGrp="1"/>
          </p:cNvSpPr>
          <p:nvPr>
            <p:ph type="sldNum" sz="quarter" idx="12"/>
          </p:nvPr>
        </p:nvSpPr>
        <p:spPr/>
        <p:txBody>
          <a:bodyPr/>
          <a:lstStyle>
            <a:lvl1pPr>
              <a:defRPr/>
            </a:lvl1pPr>
          </a:lstStyle>
          <a:p>
            <a:pPr>
              <a:defRPr/>
            </a:pPr>
            <a:fld id="{E6AAE6F3-8EBE-40E3-9D52-52E66236479C}" type="slidenum">
              <a:rPr lang="en-US" altLang="ko-KR"/>
              <a:pPr>
                <a:defRPr/>
              </a:pPr>
              <a:t>‹#›</a:t>
            </a:fld>
            <a:endParaRPr lang="en-US" altLang="ko-K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BE88CB2-B145-4130-ABE5-E24F0B072126}" type="datetimeFigureOut">
              <a:rPr lang="en-US" altLang="ko-KR"/>
              <a:pPr>
                <a:defRPr/>
              </a:pPr>
              <a:t>8/1/2012</a:t>
            </a:fld>
            <a:endParaRPr lang="en-US" altLang="ko-KR"/>
          </a:p>
        </p:txBody>
      </p:sp>
      <p:sp>
        <p:nvSpPr>
          <p:cNvPr id="6" name="Footer Placeholder 4"/>
          <p:cNvSpPr>
            <a:spLocks noGrp="1"/>
          </p:cNvSpPr>
          <p:nvPr>
            <p:ph type="ftr" sz="quarter" idx="11"/>
          </p:nvPr>
        </p:nvSpPr>
        <p:spPr/>
        <p:txBody>
          <a:bodyPr/>
          <a:lstStyle>
            <a:lvl1pPr>
              <a:defRPr/>
            </a:lvl1pPr>
          </a:lstStyle>
          <a:p>
            <a:pPr>
              <a:defRPr/>
            </a:pPr>
            <a:endParaRPr lang="en-US" altLang="ko-KR"/>
          </a:p>
        </p:txBody>
      </p:sp>
      <p:sp>
        <p:nvSpPr>
          <p:cNvPr id="7" name="Slide Number Placeholder 5"/>
          <p:cNvSpPr>
            <a:spLocks noGrp="1"/>
          </p:cNvSpPr>
          <p:nvPr>
            <p:ph type="sldNum" sz="quarter" idx="12"/>
          </p:nvPr>
        </p:nvSpPr>
        <p:spPr/>
        <p:txBody>
          <a:bodyPr/>
          <a:lstStyle>
            <a:lvl1pPr>
              <a:defRPr/>
            </a:lvl1pPr>
          </a:lstStyle>
          <a:p>
            <a:pPr>
              <a:defRPr/>
            </a:pPr>
            <a:fld id="{9C4BABC4-E6EB-4045-8579-E50B5768476C}" type="slidenum">
              <a:rPr lang="en-US" altLang="ko-KR"/>
              <a:pPr>
                <a:defRPr/>
              </a:pPr>
              <a:t>‹#›</a:t>
            </a:fld>
            <a:endParaRPr lang="en-US" altLang="ko-K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38DDF80-6B08-4DCE-8457-ABCD18C5D937}" type="datetimeFigureOut">
              <a:rPr lang="en-US" altLang="ko-KR"/>
              <a:pPr>
                <a:defRPr/>
              </a:pPr>
              <a:t>8/1/2012</a:t>
            </a:fld>
            <a:endParaRPr lang="en-US" altLang="ko-KR"/>
          </a:p>
        </p:txBody>
      </p:sp>
      <p:sp>
        <p:nvSpPr>
          <p:cNvPr id="8" name="Footer Placeholder 4"/>
          <p:cNvSpPr>
            <a:spLocks noGrp="1"/>
          </p:cNvSpPr>
          <p:nvPr>
            <p:ph type="ftr" sz="quarter" idx="11"/>
          </p:nvPr>
        </p:nvSpPr>
        <p:spPr/>
        <p:txBody>
          <a:bodyPr/>
          <a:lstStyle>
            <a:lvl1pPr>
              <a:defRPr/>
            </a:lvl1pPr>
          </a:lstStyle>
          <a:p>
            <a:pPr>
              <a:defRPr/>
            </a:pPr>
            <a:endParaRPr lang="en-US" altLang="ko-KR"/>
          </a:p>
        </p:txBody>
      </p:sp>
      <p:sp>
        <p:nvSpPr>
          <p:cNvPr id="9" name="Slide Number Placeholder 5"/>
          <p:cNvSpPr>
            <a:spLocks noGrp="1"/>
          </p:cNvSpPr>
          <p:nvPr>
            <p:ph type="sldNum" sz="quarter" idx="12"/>
          </p:nvPr>
        </p:nvSpPr>
        <p:spPr/>
        <p:txBody>
          <a:bodyPr/>
          <a:lstStyle>
            <a:lvl1pPr>
              <a:defRPr/>
            </a:lvl1pPr>
          </a:lstStyle>
          <a:p>
            <a:pPr>
              <a:defRPr/>
            </a:pPr>
            <a:fld id="{C5E6CC2C-DF0E-49EA-9D39-99D41800A576}" type="slidenum">
              <a:rPr lang="en-US" altLang="ko-KR"/>
              <a:pPr>
                <a:defRPr/>
              </a:pPr>
              <a:t>‹#›</a:t>
            </a:fld>
            <a:endParaRPr lang="en-US" altLang="ko-K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4810FFF-4FB5-4296-803A-0EC8CC6F09E4}" type="datetimeFigureOut">
              <a:rPr lang="en-US" altLang="ko-KR"/>
              <a:pPr>
                <a:defRPr/>
              </a:pPr>
              <a:t>8/1/2012</a:t>
            </a:fld>
            <a:endParaRPr lang="en-US" altLang="ko-KR"/>
          </a:p>
        </p:txBody>
      </p:sp>
      <p:sp>
        <p:nvSpPr>
          <p:cNvPr id="4" name="Footer Placeholder 4"/>
          <p:cNvSpPr>
            <a:spLocks noGrp="1"/>
          </p:cNvSpPr>
          <p:nvPr>
            <p:ph type="ftr" sz="quarter" idx="11"/>
          </p:nvPr>
        </p:nvSpPr>
        <p:spPr/>
        <p:txBody>
          <a:bodyPr/>
          <a:lstStyle>
            <a:lvl1pPr>
              <a:defRPr/>
            </a:lvl1pPr>
          </a:lstStyle>
          <a:p>
            <a:pPr>
              <a:defRPr/>
            </a:pPr>
            <a:endParaRPr lang="en-US" altLang="ko-KR"/>
          </a:p>
        </p:txBody>
      </p:sp>
      <p:sp>
        <p:nvSpPr>
          <p:cNvPr id="5" name="Slide Number Placeholder 5"/>
          <p:cNvSpPr>
            <a:spLocks noGrp="1"/>
          </p:cNvSpPr>
          <p:nvPr>
            <p:ph type="sldNum" sz="quarter" idx="12"/>
          </p:nvPr>
        </p:nvSpPr>
        <p:spPr/>
        <p:txBody>
          <a:bodyPr/>
          <a:lstStyle>
            <a:lvl1pPr>
              <a:defRPr/>
            </a:lvl1pPr>
          </a:lstStyle>
          <a:p>
            <a:pPr>
              <a:defRPr/>
            </a:pPr>
            <a:fld id="{9C5E5C14-CDD9-4602-91FB-9A37F8BEC6DB}" type="slidenum">
              <a:rPr lang="en-US" altLang="ko-KR"/>
              <a:pPr>
                <a:defRPr/>
              </a:pPr>
              <a:t>‹#›</a:t>
            </a:fld>
            <a:endParaRPr lang="en-US" altLang="ko-K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EC3A4C-CA44-4DA9-A9BE-B7C352B53D12}" type="datetimeFigureOut">
              <a:rPr lang="en-US" altLang="ko-KR"/>
              <a:pPr>
                <a:defRPr/>
              </a:pPr>
              <a:t>8/1/2012</a:t>
            </a:fld>
            <a:endParaRPr lang="en-US" altLang="ko-KR"/>
          </a:p>
        </p:txBody>
      </p:sp>
      <p:sp>
        <p:nvSpPr>
          <p:cNvPr id="3" name="Footer Placeholder 4"/>
          <p:cNvSpPr>
            <a:spLocks noGrp="1"/>
          </p:cNvSpPr>
          <p:nvPr>
            <p:ph type="ftr" sz="quarter" idx="11"/>
          </p:nvPr>
        </p:nvSpPr>
        <p:spPr/>
        <p:txBody>
          <a:bodyPr/>
          <a:lstStyle>
            <a:lvl1pPr>
              <a:defRPr/>
            </a:lvl1pPr>
          </a:lstStyle>
          <a:p>
            <a:pPr>
              <a:defRPr/>
            </a:pPr>
            <a:endParaRPr lang="en-US" altLang="ko-KR"/>
          </a:p>
        </p:txBody>
      </p:sp>
      <p:sp>
        <p:nvSpPr>
          <p:cNvPr id="4" name="Slide Number Placeholder 5"/>
          <p:cNvSpPr>
            <a:spLocks noGrp="1"/>
          </p:cNvSpPr>
          <p:nvPr>
            <p:ph type="sldNum" sz="quarter" idx="12"/>
          </p:nvPr>
        </p:nvSpPr>
        <p:spPr/>
        <p:txBody>
          <a:bodyPr/>
          <a:lstStyle>
            <a:lvl1pPr>
              <a:defRPr/>
            </a:lvl1pPr>
          </a:lstStyle>
          <a:p>
            <a:pPr>
              <a:defRPr/>
            </a:pPr>
            <a:fld id="{680B08D7-44F2-4231-96E9-9790259450C5}" type="slidenum">
              <a:rPr lang="en-US" altLang="ko-KR"/>
              <a:pPr>
                <a:defRPr/>
              </a:pPr>
              <a:t>‹#›</a:t>
            </a:fld>
            <a:endParaRPr lang="en-US" altLang="ko-K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818321-DAF1-458F-B96D-2B8DED09CBF9}" type="datetimeFigureOut">
              <a:rPr lang="en-US" altLang="ko-KR"/>
              <a:pPr>
                <a:defRPr/>
              </a:pPr>
              <a:t>8/1/2012</a:t>
            </a:fld>
            <a:endParaRPr lang="en-US" altLang="ko-KR"/>
          </a:p>
        </p:txBody>
      </p:sp>
      <p:sp>
        <p:nvSpPr>
          <p:cNvPr id="6" name="Footer Placeholder 4"/>
          <p:cNvSpPr>
            <a:spLocks noGrp="1"/>
          </p:cNvSpPr>
          <p:nvPr>
            <p:ph type="ftr" sz="quarter" idx="11"/>
          </p:nvPr>
        </p:nvSpPr>
        <p:spPr/>
        <p:txBody>
          <a:bodyPr/>
          <a:lstStyle>
            <a:lvl1pPr>
              <a:defRPr/>
            </a:lvl1pPr>
          </a:lstStyle>
          <a:p>
            <a:pPr>
              <a:defRPr/>
            </a:pPr>
            <a:endParaRPr lang="en-US" altLang="ko-KR"/>
          </a:p>
        </p:txBody>
      </p:sp>
      <p:sp>
        <p:nvSpPr>
          <p:cNvPr id="7" name="Slide Number Placeholder 5"/>
          <p:cNvSpPr>
            <a:spLocks noGrp="1"/>
          </p:cNvSpPr>
          <p:nvPr>
            <p:ph type="sldNum" sz="quarter" idx="12"/>
          </p:nvPr>
        </p:nvSpPr>
        <p:spPr/>
        <p:txBody>
          <a:bodyPr/>
          <a:lstStyle>
            <a:lvl1pPr>
              <a:defRPr/>
            </a:lvl1pPr>
          </a:lstStyle>
          <a:p>
            <a:pPr>
              <a:defRPr/>
            </a:pPr>
            <a:fld id="{ACE4E47F-2D59-478A-A167-0974CEEE8347}" type="slidenum">
              <a:rPr lang="en-US" altLang="ko-KR"/>
              <a:pPr>
                <a:defRPr/>
              </a:pPr>
              <a:t>‹#›</a:t>
            </a:fld>
            <a:endParaRPr lang="en-US" altLang="ko-K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631112-4C65-4D71-A308-3E5750ABA211}" type="datetimeFigureOut">
              <a:rPr lang="en-US" altLang="ko-KR"/>
              <a:pPr>
                <a:defRPr/>
              </a:pPr>
              <a:t>8/1/2012</a:t>
            </a:fld>
            <a:endParaRPr lang="en-US" altLang="ko-KR"/>
          </a:p>
        </p:txBody>
      </p:sp>
      <p:sp>
        <p:nvSpPr>
          <p:cNvPr id="6" name="Footer Placeholder 4"/>
          <p:cNvSpPr>
            <a:spLocks noGrp="1"/>
          </p:cNvSpPr>
          <p:nvPr>
            <p:ph type="ftr" sz="quarter" idx="11"/>
          </p:nvPr>
        </p:nvSpPr>
        <p:spPr/>
        <p:txBody>
          <a:bodyPr/>
          <a:lstStyle>
            <a:lvl1pPr>
              <a:defRPr/>
            </a:lvl1pPr>
          </a:lstStyle>
          <a:p>
            <a:pPr>
              <a:defRPr/>
            </a:pPr>
            <a:endParaRPr lang="en-US" altLang="ko-KR"/>
          </a:p>
        </p:txBody>
      </p:sp>
      <p:sp>
        <p:nvSpPr>
          <p:cNvPr id="7" name="Slide Number Placeholder 5"/>
          <p:cNvSpPr>
            <a:spLocks noGrp="1"/>
          </p:cNvSpPr>
          <p:nvPr>
            <p:ph type="sldNum" sz="quarter" idx="12"/>
          </p:nvPr>
        </p:nvSpPr>
        <p:spPr/>
        <p:txBody>
          <a:bodyPr/>
          <a:lstStyle>
            <a:lvl1pPr>
              <a:defRPr/>
            </a:lvl1pPr>
          </a:lstStyle>
          <a:p>
            <a:pPr>
              <a:defRPr/>
            </a:pPr>
            <a:fld id="{B0629225-8507-4916-8585-605E90AB2D75}" type="slidenum">
              <a:rPr lang="en-US" altLang="ko-KR"/>
              <a:pPr>
                <a:defRPr/>
              </a:pPr>
              <a:t>‹#›</a:t>
            </a:fld>
            <a:endParaRPr lang="en-US" altLang="ko-K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굴림" charset="-127"/>
              </a:defRPr>
            </a:lvl1pPr>
          </a:lstStyle>
          <a:p>
            <a:pPr>
              <a:defRPr/>
            </a:pPr>
            <a:fld id="{0DCAC770-6ECB-4F6F-97D5-2BD18D60E264}" type="datetimeFigureOut">
              <a:rPr lang="en-US" altLang="ko-KR"/>
              <a:pPr>
                <a:defRPr/>
              </a:pPr>
              <a:t>8/1/2012</a:t>
            </a:fld>
            <a:endParaRPr lang="en-US" altLang="ko-K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ea typeface="굴림" charset="-127"/>
              </a:defRPr>
            </a:lvl1pPr>
          </a:lstStyle>
          <a:p>
            <a:pPr>
              <a:defRPr/>
            </a:pPr>
            <a:endParaRPr lang="en-US" altLang="ko-K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굴림" charset="-127"/>
              </a:defRPr>
            </a:lvl1pPr>
          </a:lstStyle>
          <a:p>
            <a:pPr>
              <a:defRPr/>
            </a:pPr>
            <a:fld id="{FF1C9062-7B22-486D-B94C-E161FEAD79D7}"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jpeg"/><Relationship Id="rId7" Type="http://schemas.openxmlformats.org/officeDocument/2006/relationships/diagramLayout" Target="../diagrams/layout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image" Target="../media/image29.png"/><Relationship Id="rId5" Type="http://schemas.openxmlformats.org/officeDocument/2006/relationships/image" Target="../media/image28.png"/><Relationship Id="rId10" Type="http://schemas.microsoft.com/office/2007/relationships/diagramDrawing" Target="../diagrams/drawing1.xml"/><Relationship Id="rId4" Type="http://schemas.openxmlformats.org/officeDocument/2006/relationships/image" Target="../media/image3.jpeg"/><Relationship Id="rId9" Type="http://schemas.openxmlformats.org/officeDocument/2006/relationships/diagramColors" Target="../diagrams/colors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48.jpeg"/><Relationship Id="rId7" Type="http://schemas.openxmlformats.org/officeDocument/2006/relationships/image" Target="../media/image2.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6.jpeg"/><Relationship Id="rId7"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3.jpeg"/><Relationship Id="rId9" Type="http://schemas.openxmlformats.org/officeDocument/2006/relationships/image" Target="../media/image2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rot="453159">
            <a:off x="3712529" y="2283788"/>
            <a:ext cx="2383986" cy="1323439"/>
          </a:xfrm>
          <a:prstGeom prst="rect">
            <a:avLst/>
          </a:prstGeom>
          <a:noFill/>
        </p:spPr>
        <p:txBody>
          <a:bodyPr wrap="none">
            <a:spAutoFit/>
          </a:bodyPr>
          <a:lstStyle/>
          <a:p>
            <a:pPr algn="ctr">
              <a:defRPr/>
            </a:pPr>
            <a:r>
              <a:rPr lang="en-US" altLang="ko-KR"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나눔손글씨 펜" pitchFamily="66" charset="-127"/>
                <a:ea typeface="나눔손글씨 펜" pitchFamily="66" charset="-127"/>
              </a:rPr>
              <a:t>hello</a:t>
            </a:r>
          </a:p>
        </p:txBody>
      </p:sp>
      <p:sp>
        <p:nvSpPr>
          <p:cNvPr id="7" name="직사각형 6"/>
          <p:cNvSpPr/>
          <p:nvPr/>
        </p:nvSpPr>
        <p:spPr>
          <a:xfrm rot="20462136">
            <a:off x="92542" y="697531"/>
            <a:ext cx="4513803" cy="1323439"/>
          </a:xfrm>
          <a:prstGeom prst="rect">
            <a:avLst/>
          </a:prstGeom>
          <a:noFill/>
        </p:spPr>
        <p:txBody>
          <a:bodyPr>
            <a:spAutoFit/>
          </a:bodyPr>
          <a:lstStyle/>
          <a:p>
            <a:pPr>
              <a:defRPr/>
            </a:pPr>
            <a:r>
              <a:rPr lang="th-TH" altLang="ko-KR"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나눔손글씨 펜" pitchFamily="66" charset="-127"/>
                <a:ea typeface="나눔손글씨 펜" pitchFamily="66" charset="-127"/>
              </a:rPr>
              <a:t>ยินดีต้อนรับ</a:t>
            </a:r>
          </a:p>
        </p:txBody>
      </p:sp>
      <p:sp>
        <p:nvSpPr>
          <p:cNvPr id="12" name="직사각형 11"/>
          <p:cNvSpPr/>
          <p:nvPr/>
        </p:nvSpPr>
        <p:spPr>
          <a:xfrm rot="21326348">
            <a:off x="173014" y="5281484"/>
            <a:ext cx="8879354" cy="1323439"/>
          </a:xfrm>
          <a:prstGeom prst="rect">
            <a:avLst/>
          </a:prstGeom>
          <a:noFill/>
        </p:spPr>
        <p:txBody>
          <a:bodyPr wrap="none">
            <a:spAutoFit/>
          </a:bodyPr>
          <a:lstStyle/>
          <a:p>
            <a:pPr algn="ctr">
              <a:defRPr/>
            </a:pPr>
            <a:r>
              <a:rPr lang="en-US" altLang="ko-KR"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나눔손글씨 펜" pitchFamily="66" charset="-127"/>
                <a:ea typeface="나눔손글씨 펜" pitchFamily="66" charset="-127"/>
              </a:rPr>
              <a:t>Welcome to our party</a:t>
            </a:r>
          </a:p>
        </p:txBody>
      </p:sp>
      <p:sp>
        <p:nvSpPr>
          <p:cNvPr id="16" name="직사각형 6"/>
          <p:cNvSpPr/>
          <p:nvPr/>
        </p:nvSpPr>
        <p:spPr>
          <a:xfrm rot="1450419">
            <a:off x="1238203" y="3703891"/>
            <a:ext cx="3384376" cy="1323439"/>
          </a:xfrm>
          <a:prstGeom prst="rect">
            <a:avLst/>
          </a:prstGeom>
          <a:noFill/>
        </p:spPr>
        <p:txBody>
          <a:bodyPr>
            <a:spAutoFit/>
          </a:bodyPr>
          <a:lstStyle/>
          <a:p>
            <a:pPr>
              <a:defRPr/>
            </a:pPr>
            <a:r>
              <a:rPr lang="th-TH" altLang="ko-KR"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나눔손글씨 펜" pitchFamily="66" charset="-127"/>
                <a:ea typeface="나눔손글씨 펜" pitchFamily="66" charset="-127"/>
              </a:rPr>
              <a:t>สวัสดีครับ</a:t>
            </a:r>
          </a:p>
        </p:txBody>
      </p:sp>
      <p:pic>
        <p:nvPicPr>
          <p:cNvPr id="2051" name="Picture 3" descr="C:\Users\user\Desktop\시부럴드디어끝\치앙라이\daycamp\DSC03664.JPG"/>
          <p:cNvPicPr>
            <a:picLocks noChangeAspect="1" noChangeArrowheads="1"/>
          </p:cNvPicPr>
          <p:nvPr/>
        </p:nvPicPr>
        <p:blipFill>
          <a:blip r:embed="rId2" cstate="print"/>
          <a:srcRect/>
          <a:stretch>
            <a:fillRect/>
          </a:stretch>
        </p:blipFill>
        <p:spPr bwMode="auto">
          <a:xfrm>
            <a:off x="7500958" y="837077"/>
            <a:ext cx="1083218" cy="720887"/>
          </a:xfrm>
          <a:prstGeom prst="rect">
            <a:avLst/>
          </a:prstGeom>
          <a:noFill/>
        </p:spPr>
      </p:pic>
      <p:pic>
        <p:nvPicPr>
          <p:cNvPr id="1026" name="Picture 2" descr="C:\Users\user\Desktop\시부럴드디어끝\치앙라이\launguage school\DSC03733.JPG"/>
          <p:cNvPicPr>
            <a:picLocks noChangeAspect="1" noChangeArrowheads="1"/>
          </p:cNvPicPr>
          <p:nvPr/>
        </p:nvPicPr>
        <p:blipFill>
          <a:blip r:embed="rId3" cstate="print"/>
          <a:srcRect/>
          <a:stretch>
            <a:fillRect/>
          </a:stretch>
        </p:blipFill>
        <p:spPr bwMode="auto">
          <a:xfrm>
            <a:off x="7000892" y="1629402"/>
            <a:ext cx="966096" cy="642942"/>
          </a:xfrm>
          <a:prstGeom prst="rect">
            <a:avLst/>
          </a:prstGeom>
          <a:noFill/>
        </p:spPr>
      </p:pic>
      <p:pic>
        <p:nvPicPr>
          <p:cNvPr id="1027" name="Picture 3" descr="C:\Users\user\Desktop\시부럴드디어끝\치앙라이\clp\1333822970212.jpg"/>
          <p:cNvPicPr>
            <a:picLocks noChangeAspect="1" noChangeArrowheads="1"/>
          </p:cNvPicPr>
          <p:nvPr/>
        </p:nvPicPr>
        <p:blipFill>
          <a:blip r:embed="rId4" cstate="print"/>
          <a:srcRect/>
          <a:stretch>
            <a:fillRect/>
          </a:stretch>
        </p:blipFill>
        <p:spPr bwMode="auto">
          <a:xfrm>
            <a:off x="5401707" y="857232"/>
            <a:ext cx="956243" cy="714380"/>
          </a:xfrm>
          <a:prstGeom prst="rect">
            <a:avLst/>
          </a:prstGeom>
          <a:noFill/>
        </p:spPr>
      </p:pic>
      <p:pic>
        <p:nvPicPr>
          <p:cNvPr id="1028" name="Picture 4" descr="C:\Users\user\Desktop\시부럴드디어끝\치앙마이\cordinator meeting\DSC08512.JPG"/>
          <p:cNvPicPr>
            <a:picLocks noChangeAspect="1" noChangeArrowheads="1"/>
          </p:cNvPicPr>
          <p:nvPr/>
        </p:nvPicPr>
        <p:blipFill>
          <a:blip r:embed="rId5" cstate="print"/>
          <a:srcRect/>
          <a:stretch>
            <a:fillRect/>
          </a:stretch>
        </p:blipFill>
        <p:spPr bwMode="auto">
          <a:xfrm>
            <a:off x="6500826" y="2330134"/>
            <a:ext cx="1073440" cy="714380"/>
          </a:xfrm>
          <a:prstGeom prst="rect">
            <a:avLst/>
          </a:prstGeom>
          <a:noFill/>
        </p:spPr>
      </p:pic>
      <p:pic>
        <p:nvPicPr>
          <p:cNvPr id="1029" name="Picture 5" descr="C:\Users\user\Desktop\시부럴드디어끝\치앙마이\Wiangpapao\DSC_1818.JPG"/>
          <p:cNvPicPr>
            <a:picLocks noChangeAspect="1" noChangeArrowheads="1"/>
          </p:cNvPicPr>
          <p:nvPr/>
        </p:nvPicPr>
        <p:blipFill>
          <a:blip r:embed="rId6" cstate="print"/>
          <a:srcRect/>
          <a:stretch>
            <a:fillRect/>
          </a:stretch>
        </p:blipFill>
        <p:spPr bwMode="auto">
          <a:xfrm>
            <a:off x="5000628" y="71414"/>
            <a:ext cx="1092191" cy="728127"/>
          </a:xfrm>
          <a:prstGeom prst="rect">
            <a:avLst/>
          </a:prstGeom>
          <a:noFill/>
        </p:spPr>
      </p:pic>
      <p:pic>
        <p:nvPicPr>
          <p:cNvPr id="1030" name="Picture 6" descr="C:\Users\user\Desktop\시부럴드디어끝\치앙마이\그린 엠버서더\DSC03139.JPG"/>
          <p:cNvPicPr>
            <a:picLocks noChangeAspect="1" noChangeArrowheads="1"/>
          </p:cNvPicPr>
          <p:nvPr/>
        </p:nvPicPr>
        <p:blipFill>
          <a:blip r:embed="rId7" cstate="print"/>
          <a:srcRect/>
          <a:stretch>
            <a:fillRect/>
          </a:stretch>
        </p:blipFill>
        <p:spPr bwMode="auto">
          <a:xfrm>
            <a:off x="6572264" y="3071810"/>
            <a:ext cx="966096" cy="642942"/>
          </a:xfrm>
          <a:prstGeom prst="rect">
            <a:avLst/>
          </a:prstGeom>
          <a:noFill/>
        </p:spPr>
      </p:pic>
      <p:pic>
        <p:nvPicPr>
          <p:cNvPr id="1031" name="Picture 7" descr="C:\Users\user\Desktop\시부럴드디어끝\탐도캄\350\DSC03946_1.jpg"/>
          <p:cNvPicPr>
            <a:picLocks noChangeAspect="1" noChangeArrowheads="1"/>
          </p:cNvPicPr>
          <p:nvPr/>
        </p:nvPicPr>
        <p:blipFill>
          <a:blip r:embed="rId8" cstate="print"/>
          <a:srcRect/>
          <a:stretch>
            <a:fillRect/>
          </a:stretch>
        </p:blipFill>
        <p:spPr bwMode="auto">
          <a:xfrm>
            <a:off x="6000760" y="1603454"/>
            <a:ext cx="928694" cy="682538"/>
          </a:xfrm>
          <a:prstGeom prst="rect">
            <a:avLst/>
          </a:prstGeom>
          <a:noFill/>
        </p:spPr>
      </p:pic>
      <p:pic>
        <p:nvPicPr>
          <p:cNvPr id="1032" name="Picture 8" descr="C:\Users\user\Desktop\시부럴드디어끝\탐도캄\가족,시장\DSC02463.JPG"/>
          <p:cNvPicPr>
            <a:picLocks noChangeAspect="1" noChangeArrowheads="1"/>
          </p:cNvPicPr>
          <p:nvPr/>
        </p:nvPicPr>
        <p:blipFill>
          <a:blip r:embed="rId9" cstate="print"/>
          <a:srcRect/>
          <a:stretch>
            <a:fillRect/>
          </a:stretch>
        </p:blipFill>
        <p:spPr bwMode="auto">
          <a:xfrm>
            <a:off x="7786710" y="71414"/>
            <a:ext cx="1000132" cy="665593"/>
          </a:xfrm>
          <a:prstGeom prst="rect">
            <a:avLst/>
          </a:prstGeom>
          <a:noFill/>
        </p:spPr>
      </p:pic>
      <p:pic>
        <p:nvPicPr>
          <p:cNvPr id="1034" name="Picture 10" descr="C:\Users\user\Desktop\시부럴드디어끝\탐도캄\가족,시장\DSC09146.jpg"/>
          <p:cNvPicPr>
            <a:picLocks noChangeAspect="1" noChangeArrowheads="1"/>
          </p:cNvPicPr>
          <p:nvPr/>
        </p:nvPicPr>
        <p:blipFill>
          <a:blip r:embed="rId10" cstate="print"/>
          <a:srcRect/>
          <a:stretch>
            <a:fillRect/>
          </a:stretch>
        </p:blipFill>
        <p:spPr bwMode="auto">
          <a:xfrm>
            <a:off x="6572264" y="3774427"/>
            <a:ext cx="983843" cy="654705"/>
          </a:xfrm>
          <a:prstGeom prst="rect">
            <a:avLst/>
          </a:prstGeom>
          <a:noFill/>
        </p:spPr>
      </p:pic>
      <p:pic>
        <p:nvPicPr>
          <p:cNvPr id="1035" name="Picture 11" descr="C:\Users\user\Desktop\시부럴드디어끝\탐도캄\문화\DSC02637.JPG"/>
          <p:cNvPicPr>
            <a:picLocks noChangeAspect="1" noChangeArrowheads="1"/>
          </p:cNvPicPr>
          <p:nvPr/>
        </p:nvPicPr>
        <p:blipFill>
          <a:blip r:embed="rId11" cstate="print"/>
          <a:srcRect/>
          <a:stretch>
            <a:fillRect/>
          </a:stretch>
        </p:blipFill>
        <p:spPr bwMode="auto">
          <a:xfrm>
            <a:off x="6572264" y="4477919"/>
            <a:ext cx="1000132" cy="66559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a:xfrm>
            <a:off x="663575" y="371475"/>
            <a:ext cx="8229600" cy="792163"/>
          </a:xfrm>
        </p:spPr>
        <p:txBody>
          <a:bodyPr/>
          <a:lstStyle/>
          <a:p>
            <a:pPr eaLnBrk="1" hangingPunct="1"/>
            <a:r>
              <a:rPr lang="en-US" altLang="ko-KR" b="1" smtClean="0">
                <a:solidFill>
                  <a:srgbClr val="1C5719"/>
                </a:solidFill>
                <a:ea typeface="굴림" charset="-127"/>
              </a:rPr>
              <a:t>July</a:t>
            </a:r>
          </a:p>
        </p:txBody>
      </p:sp>
      <p:graphicFrame>
        <p:nvGraphicFramePr>
          <p:cNvPr id="44237" name="Group 205"/>
          <p:cNvGraphicFramePr>
            <a:graphicFrameLocks noGrp="1"/>
          </p:cNvGraphicFramePr>
          <p:nvPr/>
        </p:nvGraphicFramePr>
        <p:xfrm>
          <a:off x="446088" y="1308100"/>
          <a:ext cx="8303073" cy="5013793"/>
        </p:xfrm>
        <a:graphic>
          <a:graphicData uri="http://schemas.openxmlformats.org/drawingml/2006/table">
            <a:tbl>
              <a:tblPr>
                <a:tableStyleId>{616DA210-FB5B-4158-B5E0-FEB733F419BA}</a:tableStyleId>
              </a:tblPr>
              <a:tblGrid>
                <a:gridCol w="1130434"/>
                <a:gridCol w="1280392"/>
                <a:gridCol w="1040374"/>
                <a:gridCol w="1162058"/>
                <a:gridCol w="1103291"/>
                <a:gridCol w="1318397"/>
                <a:gridCol w="1268127"/>
              </a:tblGrid>
              <a:tr h="278796">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solidFill>
                            <a:srgbClr val="FF0000"/>
                          </a:solidFill>
                          <a:effectLst/>
                        </a:rPr>
                        <a:t>Sun</a:t>
                      </a:r>
                      <a:endParaRPr kumimoji="0" lang="th-TH" sz="1100" b="1" i="0" u="none" strike="noStrike" cap="none" normalizeH="0" baseline="0" dirty="0" smtClean="0">
                        <a:ln>
                          <a:noFill/>
                        </a:ln>
                        <a:solidFill>
                          <a:srgbClr val="FF0000"/>
                        </a:solidFill>
                        <a:effectLst/>
                        <a:latin typeface="Calibri" pitchFamily="34" charset="0"/>
                        <a:ea typeface="SimSun-PUA" pitchFamily="2" charset="-122"/>
                        <a:cs typeface="Cordia New" pitchFamily="34" charset="-34"/>
                      </a:endParaRPr>
                    </a:p>
                  </a:txBody>
                  <a:tcPr anchor="ctr" horzOverflow="overflow">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effectLst/>
                        </a:rPr>
                        <a:t>Mon</a:t>
                      </a:r>
                      <a:endParaRPr kumimoji="0" lang="th-TH" sz="1100" b="1"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effectLst/>
                        </a:rPr>
                        <a:t>Tue</a:t>
                      </a:r>
                      <a:endParaRPr kumimoji="0" lang="th-TH" sz="1100" b="1"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effectLst/>
                        </a:rPr>
                        <a:t>Wed</a:t>
                      </a:r>
                      <a:endParaRPr kumimoji="0" lang="th-TH" sz="1100" b="1"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effectLst/>
                        </a:rPr>
                        <a:t>Thu</a:t>
                      </a:r>
                      <a:endParaRPr kumimoji="0" lang="th-TH" sz="1100" b="1"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effectLst/>
                        </a:rPr>
                        <a:t>Fri</a:t>
                      </a:r>
                      <a:endParaRPr kumimoji="0" lang="th-TH" sz="1100" b="1"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solidFill>
                            <a:srgbClr val="0070C0"/>
                          </a:solidFill>
                          <a:effectLst/>
                        </a:rPr>
                        <a:t>Sat</a:t>
                      </a:r>
                      <a:endParaRPr kumimoji="0" lang="th-TH" sz="1100" b="1" i="0" u="none" strike="noStrike" cap="none" normalizeH="0" baseline="0" dirty="0" smtClean="0">
                        <a:ln>
                          <a:noFill/>
                        </a:ln>
                        <a:solidFill>
                          <a:srgbClr val="0070C0"/>
                        </a:solidFill>
                        <a:effectLst/>
                        <a:latin typeface="Calibri" pitchFamily="34" charset="0"/>
                        <a:ea typeface="SimSun-PUA" pitchFamily="2" charset="-122"/>
                        <a:cs typeface="Cordia New" pitchFamily="34" charset="-34"/>
                      </a:endParaRPr>
                    </a:p>
                  </a:txBody>
                  <a:tcPr anchor="ctr" horzOverflow="overflow">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r h="1058769">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Helping house work &amp; farming</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3</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4</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5</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6</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7</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Helping house work &amp; farming</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R w="28575" cap="flat" cmpd="sng" algn="ctr">
                      <a:solidFill>
                        <a:schemeClr val="tx1"/>
                      </a:solidFill>
                      <a:prstDash val="solid"/>
                      <a:round/>
                      <a:headEnd type="none" w="med" len="med"/>
                      <a:tailEnd type="none" w="med" len="med"/>
                    </a:lnR>
                    <a:solidFill>
                      <a:schemeClr val="accent4">
                        <a:lumMod val="20000"/>
                        <a:lumOff val="80000"/>
                      </a:schemeClr>
                    </a:solidFill>
                  </a:tcPr>
                </a:tc>
              </a:tr>
              <a:tr h="100551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8</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Helping house work &amp; farming</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0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9</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ko-KR" sz="10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0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0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10</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11</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algn="l" latinLnBrk="1"/>
                      <a:r>
                        <a:rPr lang="en-US" altLang="ko-KR" sz="1100" dirty="0" smtClean="0">
                          <a:solidFill>
                            <a:schemeClr val="tx1"/>
                          </a:solidFill>
                        </a:rPr>
                        <a:t>12</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algn="l" latinLnBrk="1"/>
                      <a:r>
                        <a:rPr lang="en-US" altLang="ko-KR" sz="1100" dirty="0" smtClean="0">
                          <a:solidFill>
                            <a:schemeClr val="tx1"/>
                          </a:solidFill>
                        </a:rPr>
                        <a:t>13</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algn="l" latinLnBrk="1"/>
                      <a:r>
                        <a:rPr lang="en-US" altLang="ko-KR" sz="1100" dirty="0" smtClean="0">
                          <a:solidFill>
                            <a:schemeClr val="tx1"/>
                          </a:solidFill>
                        </a:rPr>
                        <a:t>14</a:t>
                      </a:r>
                    </a:p>
                    <a:p>
                      <a:pPr algn="l" latinLnBrk="1"/>
                      <a:r>
                        <a:rPr lang="en-US" altLang="ko-KR" sz="1100" dirty="0" smtClean="0">
                          <a:solidFill>
                            <a:srgbClr val="0070C0"/>
                          </a:solidFill>
                        </a:rPr>
                        <a:t>Helping</a:t>
                      </a:r>
                      <a:r>
                        <a:rPr lang="en-US" altLang="ko-KR" sz="1100" baseline="0" dirty="0" smtClean="0">
                          <a:solidFill>
                            <a:srgbClr val="0070C0"/>
                          </a:solidFill>
                        </a:rPr>
                        <a:t> to sell products in market </a:t>
                      </a:r>
                      <a:endParaRPr lang="ko-KR" altLang="en-US" sz="1100" dirty="0">
                        <a:solidFill>
                          <a:schemeClr val="tx1"/>
                        </a:solidFill>
                      </a:endParaRPr>
                    </a:p>
                  </a:txBody>
                  <a:tcPr horzOverflow="overflow">
                    <a:lnR w="28575" cap="flat" cmpd="sng" algn="ctr">
                      <a:solidFill>
                        <a:schemeClr val="tx1"/>
                      </a:solidFill>
                      <a:prstDash val="solid"/>
                      <a:round/>
                      <a:headEnd type="none" w="med" len="med"/>
                      <a:tailEnd type="none" w="med" len="med"/>
                    </a:lnR>
                    <a:solidFill>
                      <a:schemeClr val="accent4">
                        <a:lumMod val="20000"/>
                        <a:lumOff val="80000"/>
                      </a:schemeClr>
                    </a:solidFill>
                  </a:tcPr>
                </a:tc>
              </a:tr>
              <a:tr h="91524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15</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Helping house work &amp; farming</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latinLnBrk="1"/>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16</a:t>
                      </a:r>
                    </a:p>
                    <a:p>
                      <a:pPr latinLnBrk="1"/>
                      <a:r>
                        <a:rPr kumimoji="0" lang="en-US" altLang="ko-KR" sz="1100" b="0" i="0" u="none" strike="noStrike" cap="none" normalizeH="0" baseline="0" dirty="0" smtClean="0">
                          <a:ln>
                            <a:noFill/>
                          </a:ln>
                          <a:solidFill>
                            <a:srgbClr val="00B050"/>
                          </a:solidFill>
                          <a:effectLst/>
                          <a:latin typeface="Calibri" pitchFamily="34" charset="0"/>
                          <a:ea typeface="SimSun-PUA" pitchFamily="2" charset="-122"/>
                          <a:cs typeface="Angsana New" pitchFamily="18" charset="-34"/>
                        </a:rPr>
                        <a:t>Planting tree in </a:t>
                      </a:r>
                      <a:r>
                        <a:rPr kumimoji="0" lang="en-US" altLang="ko-KR" sz="1100" b="0" i="0" u="none" strike="noStrike" cap="none" normalizeH="0" baseline="0" dirty="0" err="1" smtClean="0">
                          <a:ln>
                            <a:noFill/>
                          </a:ln>
                          <a:solidFill>
                            <a:srgbClr val="00B050"/>
                          </a:solidFill>
                          <a:effectLst/>
                          <a:latin typeface="Calibri" pitchFamily="34" charset="0"/>
                          <a:ea typeface="SimSun-PUA" pitchFamily="2" charset="-122"/>
                          <a:cs typeface="Angsana New" pitchFamily="18" charset="-34"/>
                        </a:rPr>
                        <a:t>wat</a:t>
                      </a:r>
                      <a:r>
                        <a:rPr kumimoji="0" lang="en-US" altLang="ko-KR" sz="1100" b="0" i="0" u="none" strike="noStrike" cap="none" normalizeH="0" baseline="0" dirty="0" smtClean="0">
                          <a:ln>
                            <a:noFill/>
                          </a:ln>
                          <a:solidFill>
                            <a:srgbClr val="00B050"/>
                          </a:solidFill>
                          <a:effectLst/>
                          <a:latin typeface="Calibri" pitchFamily="34" charset="0"/>
                          <a:ea typeface="SimSun-PUA" pitchFamily="2" charset="-122"/>
                          <a:cs typeface="Angsana New" pitchFamily="18" charset="-34"/>
                        </a:rPr>
                        <a:t> </a:t>
                      </a:r>
                      <a:r>
                        <a:rPr kumimoji="0" lang="en-US" altLang="ko-KR" sz="1100" b="0" i="0" u="none" strike="noStrike" cap="none" normalizeH="0" baseline="0" dirty="0" err="1" smtClean="0">
                          <a:ln>
                            <a:noFill/>
                          </a:ln>
                          <a:solidFill>
                            <a:srgbClr val="00B050"/>
                          </a:solidFill>
                          <a:effectLst/>
                          <a:latin typeface="Calibri" pitchFamily="34" charset="0"/>
                          <a:ea typeface="SimSun-PUA" pitchFamily="2" charset="-122"/>
                          <a:cs typeface="Angsana New" pitchFamily="18" charset="-34"/>
                        </a:rPr>
                        <a:t>tamdokkam</a:t>
                      </a:r>
                      <a:r>
                        <a:rPr kumimoji="0" lang="en-US" altLang="ko-KR" sz="1100" b="0" i="0" u="none" strike="noStrike" cap="none" normalizeH="0" baseline="0" dirty="0" smtClean="0">
                          <a:ln>
                            <a:noFill/>
                          </a:ln>
                          <a:solidFill>
                            <a:srgbClr val="00B050"/>
                          </a:solidFill>
                          <a:effectLst/>
                          <a:latin typeface="Calibri" pitchFamily="34" charset="0"/>
                          <a:ea typeface="SimSun-PUA" pitchFamily="2" charset="-122"/>
                          <a:cs typeface="Angsana New" pitchFamily="18" charset="-34"/>
                        </a:rPr>
                        <a:t> </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&amp; back to SKP YMCA</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5">
                        <a:lumMod val="20000"/>
                        <a:lumOff val="80000"/>
                      </a:schemeClr>
                    </a:solidFill>
                  </a:tcPr>
                </a:tc>
                <a:tc>
                  <a:txBody>
                    <a:bodyPr/>
                    <a:lstStyle/>
                    <a:p>
                      <a:pPr latinLnBrk="1"/>
                      <a:r>
                        <a:rPr lang="en-US" altLang="ko-KR" sz="1100" dirty="0" smtClean="0">
                          <a:solidFill>
                            <a:schemeClr val="tx1"/>
                          </a:solidFill>
                        </a:rPr>
                        <a:t>17</a:t>
                      </a:r>
                    </a:p>
                    <a:p>
                      <a:pPr latinLnBrk="1"/>
                      <a:r>
                        <a:rPr lang="en-US" altLang="ko-KR" sz="1100" dirty="0" smtClean="0">
                          <a:solidFill>
                            <a:schemeClr val="tx1"/>
                          </a:solidFill>
                        </a:rPr>
                        <a:t>Preparing Green ambassador camp</a:t>
                      </a:r>
                      <a:endParaRPr lang="ko-KR" altLang="en-US" sz="1100" dirty="0">
                        <a:solidFill>
                          <a:schemeClr val="tx1"/>
                        </a:solidFill>
                      </a:endParaRPr>
                    </a:p>
                  </a:txBody>
                  <a:tcPr horzOverflow="overflow">
                    <a:solidFill>
                      <a:schemeClr val="accent5">
                        <a:lumMod val="20000"/>
                        <a:lumOff val="80000"/>
                      </a:schemeClr>
                    </a:solidFill>
                  </a:tcPr>
                </a:tc>
                <a:tc>
                  <a:txBody>
                    <a:bodyPr/>
                    <a:lstStyle/>
                    <a:p>
                      <a:pPr algn="l" latinLnBrk="1"/>
                      <a:r>
                        <a:rPr lang="en-US" altLang="ko-KR" sz="1100" dirty="0" smtClean="0">
                          <a:solidFill>
                            <a:schemeClr val="tx1"/>
                          </a:solidFill>
                        </a:rPr>
                        <a:t>18</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100" dirty="0" smtClean="0">
                          <a:solidFill>
                            <a:schemeClr val="tx1"/>
                          </a:solidFill>
                        </a:rPr>
                        <a:t>Preparing Green ambassador camp</a:t>
                      </a:r>
                      <a:endParaRPr lang="ko-KR" altLang="en-US" sz="1100" dirty="0" smtClean="0">
                        <a:solidFill>
                          <a:schemeClr val="tx1"/>
                        </a:solidFill>
                      </a:endParaRPr>
                    </a:p>
                  </a:txBody>
                  <a:tcPr horzOverflow="overflow">
                    <a:solidFill>
                      <a:schemeClr val="accent5">
                        <a:lumMod val="20000"/>
                        <a:lumOff val="80000"/>
                      </a:schemeClr>
                    </a:solidFill>
                  </a:tcPr>
                </a:tc>
                <a:tc gridSpan="2">
                  <a:txBody>
                    <a:bodyPr/>
                    <a:lstStyle/>
                    <a:p>
                      <a:pPr algn="ctr" latinLnBrk="1"/>
                      <a:r>
                        <a:rPr lang="en-US" altLang="ko-KR" sz="1100" dirty="0" smtClean="0">
                          <a:solidFill>
                            <a:schemeClr val="tx1"/>
                          </a:solidFill>
                        </a:rPr>
                        <a:t>19 ~ 20</a:t>
                      </a:r>
                    </a:p>
                    <a:p>
                      <a:pPr algn="ctr" latinLnBrk="1"/>
                      <a:endParaRPr lang="en-US" altLang="ko-KR" sz="1100" dirty="0" smtClean="0">
                        <a:solidFill>
                          <a:schemeClr val="tx1"/>
                        </a:solidFill>
                      </a:endParaRPr>
                    </a:p>
                    <a:p>
                      <a:pPr algn="ctr" latinLnBrk="1"/>
                      <a:r>
                        <a:rPr lang="en-US" altLang="ko-KR" sz="1100" dirty="0" smtClean="0">
                          <a:solidFill>
                            <a:srgbClr val="FF0000"/>
                          </a:solidFill>
                        </a:rPr>
                        <a:t>Green ambassador camp</a:t>
                      </a:r>
                    </a:p>
                  </a:txBody>
                  <a:tcPr horzOverflow="overflow">
                    <a:solidFill>
                      <a:schemeClr val="accent5">
                        <a:lumMod val="20000"/>
                        <a:lumOff val="80000"/>
                      </a:schemeClr>
                    </a:solidFill>
                  </a:tcPr>
                </a:tc>
                <a:tc hMerge="1">
                  <a:txBody>
                    <a:bodyPr/>
                    <a:lstStyle/>
                    <a:p>
                      <a:pPr latinLnBrk="1"/>
                      <a:endParaRPr lang="en-US" altLang="ko-KR" sz="1100" dirty="0" smtClean="0">
                        <a:solidFill>
                          <a:schemeClr val="tx1"/>
                        </a:solidFill>
                      </a:endParaRPr>
                    </a:p>
                  </a:txBody>
                  <a:tcPr horzOverflow="overflow"/>
                </a:tc>
                <a:tc>
                  <a:txBody>
                    <a:bodyPr/>
                    <a:lstStyle/>
                    <a:p>
                      <a:pPr algn="ctr" latinLnBrk="1"/>
                      <a:r>
                        <a:rPr lang="en-US" altLang="ko-KR" sz="1100" dirty="0" smtClean="0">
                          <a:solidFill>
                            <a:schemeClr val="tx1"/>
                          </a:solidFill>
                        </a:rPr>
                        <a:t>21 ~ 30</a:t>
                      </a:r>
                    </a:p>
                    <a:p>
                      <a:pPr algn="ctr" latinLnBrk="1"/>
                      <a:endParaRPr lang="en-US" altLang="ko-KR" sz="1100" dirty="0" smtClean="0">
                        <a:solidFill>
                          <a:schemeClr val="tx1"/>
                        </a:solidFill>
                      </a:endParaRPr>
                    </a:p>
                    <a:p>
                      <a:pPr algn="ctr" latinLnBrk="1"/>
                      <a:r>
                        <a:rPr lang="en-US" altLang="ko-KR" sz="1100" dirty="0" smtClean="0">
                          <a:solidFill>
                            <a:schemeClr val="tx1"/>
                          </a:solidFill>
                        </a:rPr>
                        <a:t>Traveling</a:t>
                      </a:r>
                      <a:r>
                        <a:rPr lang="en-US" altLang="ko-KR" sz="1100" baseline="0" dirty="0" smtClean="0">
                          <a:solidFill>
                            <a:schemeClr val="tx1"/>
                          </a:solidFill>
                        </a:rPr>
                        <a:t> in Thailand</a:t>
                      </a:r>
                      <a:endParaRPr lang="en-US" altLang="ko-KR" sz="1100" dirty="0" smtClean="0">
                        <a:solidFill>
                          <a:schemeClr val="tx1"/>
                        </a:solidFill>
                      </a:endParaRPr>
                    </a:p>
                  </a:txBody>
                  <a:tcPr horzOverflow="overflow">
                    <a:lnR w="28575" cap="flat" cmpd="sng" algn="ctr">
                      <a:solidFill>
                        <a:schemeClr val="tx1"/>
                      </a:solidFill>
                      <a:prstDash val="solid"/>
                      <a:round/>
                      <a:headEnd type="none" w="med" len="med"/>
                      <a:tailEnd type="none" w="med" len="med"/>
                    </a:lnR>
                  </a:tcPr>
                </a:tc>
              </a:tr>
              <a:tr h="878487">
                <a:tc gridSpan="7">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21 ~ 30</a:t>
                      </a:r>
                    </a:p>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Traveling in Thailand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hMerge="1">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ko-KR"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endParaRPr>
                    </a:p>
                  </a:txBody>
                  <a:tcPr horzOverflow="overflow"/>
                </a:tc>
              </a:tr>
              <a:tr h="825106">
                <a:tc gridSpan="2">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21 ~ 30</a:t>
                      </a:r>
                    </a:p>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Traveling in Thailand</a:t>
                      </a:r>
                    </a:p>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Cordia New" pitchFamily="34" charset="-34"/>
                        </a:rPr>
                        <a:t>31</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horzOverflow="overflow">
                    <a:lnB w="28575" cap="flat" cmpd="sng" algn="ctr">
                      <a:solidFill>
                        <a:schemeClr val="tx1"/>
                      </a:solidFill>
                      <a:prstDash val="solid"/>
                      <a:round/>
                      <a:headEnd type="none" w="med" len="med"/>
                      <a:tailEnd type="none" w="med" len="med"/>
                    </a:lnB>
                  </a:tcPr>
                </a:tc>
                <a:tc>
                  <a:txBody>
                    <a:bodyPr/>
                    <a:lstStyle/>
                    <a:p>
                      <a:pPr latinLnBrk="1"/>
                      <a:endParaRPr lang="ko-KR" altLang="en-US" dirty="0">
                        <a:solidFill>
                          <a:schemeClr val="tx1"/>
                        </a:solidFill>
                      </a:endParaRPr>
                    </a:p>
                  </a:txBody>
                  <a:tcPr horzOverflow="overflow">
                    <a:lnB w="28575" cap="flat" cmpd="sng" algn="ctr">
                      <a:solidFill>
                        <a:schemeClr val="tx1"/>
                      </a:solidFill>
                      <a:prstDash val="solid"/>
                      <a:round/>
                      <a:headEnd type="none" w="med" len="med"/>
                      <a:tailEnd type="none" w="med" len="med"/>
                    </a:lnB>
                  </a:tcPr>
                </a:tc>
                <a:tc>
                  <a:txBody>
                    <a:bodyPr/>
                    <a:lstStyle/>
                    <a:p>
                      <a:pPr latinLnBrk="1"/>
                      <a:endParaRPr lang="ko-KR" altLang="en-US" dirty="0">
                        <a:solidFill>
                          <a:schemeClr val="tx1"/>
                        </a:solidFill>
                      </a:endParaRPr>
                    </a:p>
                  </a:txBody>
                  <a:tcPr horzOverflow="overflow">
                    <a:lnB w="28575" cap="flat" cmpd="sng" algn="ctr">
                      <a:solidFill>
                        <a:schemeClr val="tx1"/>
                      </a:solidFill>
                      <a:prstDash val="solid"/>
                      <a:round/>
                      <a:headEnd type="none" w="med" len="med"/>
                      <a:tailEnd type="none" w="med" len="med"/>
                    </a:lnB>
                  </a:tcPr>
                </a:tc>
                <a:tc>
                  <a:txBody>
                    <a:bodyPr/>
                    <a:lstStyle/>
                    <a:p>
                      <a:pPr latinLnBrk="1"/>
                      <a:endParaRPr lang="ko-KR" altLang="en-US" dirty="0">
                        <a:solidFill>
                          <a:schemeClr val="tx1"/>
                        </a:solidFill>
                      </a:endParaRPr>
                    </a:p>
                  </a:txBody>
                  <a:tcPr horzOverflow="overflow">
                    <a:lnB w="28575"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sp>
        <p:nvSpPr>
          <p:cNvPr id="17" name="직사각형 16"/>
          <p:cNvSpPr/>
          <p:nvPr/>
        </p:nvSpPr>
        <p:spPr>
          <a:xfrm>
            <a:off x="446088" y="587375"/>
            <a:ext cx="433387" cy="73025"/>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800"/>
          </a:p>
        </p:txBody>
      </p:sp>
      <p:sp>
        <p:nvSpPr>
          <p:cNvPr id="12347" name="TextBox 17"/>
          <p:cNvSpPr txBox="1">
            <a:spLocks noChangeArrowheads="1"/>
          </p:cNvSpPr>
          <p:nvPr/>
        </p:nvSpPr>
        <p:spPr bwMode="auto">
          <a:xfrm>
            <a:off x="1022350" y="444500"/>
            <a:ext cx="1287463" cy="368300"/>
          </a:xfrm>
          <a:prstGeom prst="rect">
            <a:avLst/>
          </a:prstGeom>
          <a:noFill/>
          <a:ln w="9525">
            <a:noFill/>
            <a:miter lim="800000"/>
            <a:headEnd/>
            <a:tailEnd/>
          </a:ln>
        </p:spPr>
        <p:txBody>
          <a:bodyPr wrap="none">
            <a:spAutoFit/>
          </a:bodyPr>
          <a:lstStyle/>
          <a:p>
            <a:r>
              <a:rPr lang="en-US" altLang="ko-KR" sz="1800"/>
              <a:t>ChiangMai</a:t>
            </a:r>
            <a:endParaRPr lang="ko-KR" altLang="en-US" sz="1800"/>
          </a:p>
        </p:txBody>
      </p:sp>
      <p:pic>
        <p:nvPicPr>
          <p:cNvPr id="12348" name="Picture 2" descr="H:\팀회의록(규환노트북망가진이후)\KB_s_en2.jpg"/>
          <p:cNvPicPr>
            <a:picLocks noChangeAspect="1" noChangeArrowheads="1"/>
          </p:cNvPicPr>
          <p:nvPr/>
        </p:nvPicPr>
        <p:blipFill>
          <a:blip r:embed="rId3" cstate="print">
            <a:lum bright="10000"/>
          </a:blip>
          <a:srcRect t="19543" b="26819"/>
          <a:stretch>
            <a:fillRect/>
          </a:stretch>
        </p:blipFill>
        <p:spPr bwMode="auto">
          <a:xfrm>
            <a:off x="5592763" y="1588"/>
            <a:ext cx="1979612" cy="288925"/>
          </a:xfrm>
          <a:prstGeom prst="rect">
            <a:avLst/>
          </a:prstGeom>
          <a:noFill/>
          <a:ln w="9525">
            <a:noFill/>
            <a:miter lim="800000"/>
            <a:headEnd/>
            <a:tailEnd/>
          </a:ln>
        </p:spPr>
      </p:pic>
      <p:pic>
        <p:nvPicPr>
          <p:cNvPr id="12349" name="Picture 6" descr="http://www.ymcachiangmai.org/UserFiles/Image/history/logo_ymca01.jpg"/>
          <p:cNvPicPr>
            <a:picLocks noChangeAspect="1" noChangeArrowheads="1"/>
          </p:cNvPicPr>
          <p:nvPr/>
        </p:nvPicPr>
        <p:blipFill>
          <a:blip r:embed="rId4" cstate="print">
            <a:lum bright="40000"/>
          </a:blip>
          <a:srcRect/>
          <a:stretch>
            <a:fillRect/>
          </a:stretch>
        </p:blipFill>
        <p:spPr bwMode="auto">
          <a:xfrm>
            <a:off x="7572375" y="1588"/>
            <a:ext cx="331788" cy="317500"/>
          </a:xfrm>
          <a:prstGeom prst="rect">
            <a:avLst/>
          </a:prstGeom>
          <a:noFill/>
          <a:ln w="9525">
            <a:noFill/>
            <a:miter lim="800000"/>
            <a:headEnd/>
            <a:tailEnd/>
          </a:ln>
        </p:spPr>
      </p:pic>
      <p:pic>
        <p:nvPicPr>
          <p:cNvPr id="12350" name="Picture 8" descr="http://www.raonatti.org/images/top/logo.jpg"/>
          <p:cNvPicPr>
            <a:picLocks noChangeAspect="1" noChangeArrowheads="1"/>
          </p:cNvPicPr>
          <p:nvPr/>
        </p:nvPicPr>
        <p:blipFill>
          <a:blip r:embed="rId5" cstate="print">
            <a:lum bright="30000"/>
          </a:blip>
          <a:srcRect l="-6561" t="29193"/>
          <a:stretch>
            <a:fillRect/>
          </a:stretch>
        </p:blipFill>
        <p:spPr bwMode="auto">
          <a:xfrm>
            <a:off x="7885113" y="0"/>
            <a:ext cx="1168400" cy="304800"/>
          </a:xfrm>
          <a:prstGeom prst="rect">
            <a:avLst/>
          </a:prstGeom>
          <a:noFill/>
          <a:ln w="9525">
            <a:noFill/>
            <a:miter lim="800000"/>
            <a:headEnd/>
            <a:tailEnd/>
          </a:ln>
        </p:spPr>
      </p:pic>
      <p:sp>
        <p:nvSpPr>
          <p:cNvPr id="13" name="직사각형 18"/>
          <p:cNvSpPr/>
          <p:nvPr/>
        </p:nvSpPr>
        <p:spPr>
          <a:xfrm>
            <a:off x="446088" y="947738"/>
            <a:ext cx="433387" cy="71437"/>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800"/>
          </a:p>
        </p:txBody>
      </p:sp>
      <p:sp>
        <p:nvSpPr>
          <p:cNvPr id="12352" name="TextBox 19"/>
          <p:cNvSpPr txBox="1">
            <a:spLocks noChangeArrowheads="1"/>
          </p:cNvSpPr>
          <p:nvPr/>
        </p:nvSpPr>
        <p:spPr bwMode="auto">
          <a:xfrm>
            <a:off x="1022350" y="793750"/>
            <a:ext cx="1555750" cy="369888"/>
          </a:xfrm>
          <a:prstGeom prst="rect">
            <a:avLst/>
          </a:prstGeom>
          <a:noFill/>
          <a:ln w="9525">
            <a:noFill/>
            <a:miter lim="800000"/>
            <a:headEnd/>
            <a:tailEnd/>
          </a:ln>
        </p:spPr>
        <p:txBody>
          <a:bodyPr wrap="none">
            <a:spAutoFit/>
          </a:bodyPr>
          <a:lstStyle/>
          <a:p>
            <a:r>
              <a:rPr lang="en-US" altLang="ko-KR" sz="1800"/>
              <a:t>Tamdokkham</a:t>
            </a:r>
            <a:endParaRPr lang="ko-KR" altLang="en-US" sz="18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팀회의록(규환노트북망가진이후)\KB_s_en2.jpg"/>
          <p:cNvPicPr>
            <a:picLocks noChangeAspect="1" noChangeArrowheads="1"/>
          </p:cNvPicPr>
          <p:nvPr/>
        </p:nvPicPr>
        <p:blipFill>
          <a:blip r:embed="rId2" cstate="print">
            <a:lum bright="10000"/>
          </a:blip>
          <a:srcRect t="19543" b="26819"/>
          <a:stretch>
            <a:fillRect/>
          </a:stretch>
        </p:blipFill>
        <p:spPr bwMode="auto">
          <a:xfrm>
            <a:off x="5592763" y="1588"/>
            <a:ext cx="1979612" cy="288925"/>
          </a:xfrm>
          <a:prstGeom prst="rect">
            <a:avLst/>
          </a:prstGeom>
          <a:noFill/>
          <a:ln w="9525">
            <a:noFill/>
            <a:miter lim="800000"/>
            <a:headEnd/>
            <a:tailEnd/>
          </a:ln>
        </p:spPr>
      </p:pic>
      <p:pic>
        <p:nvPicPr>
          <p:cNvPr id="13315" name="Picture 6" descr="http://www.ymcachiangmai.org/UserFiles/Image/history/logo_ymca01.jpg"/>
          <p:cNvPicPr>
            <a:picLocks noChangeAspect="1" noChangeArrowheads="1"/>
          </p:cNvPicPr>
          <p:nvPr/>
        </p:nvPicPr>
        <p:blipFill>
          <a:blip r:embed="rId3" cstate="print">
            <a:lum bright="40000"/>
          </a:blip>
          <a:srcRect/>
          <a:stretch>
            <a:fillRect/>
          </a:stretch>
        </p:blipFill>
        <p:spPr bwMode="auto">
          <a:xfrm>
            <a:off x="7572375" y="1588"/>
            <a:ext cx="331788" cy="317500"/>
          </a:xfrm>
          <a:prstGeom prst="rect">
            <a:avLst/>
          </a:prstGeom>
          <a:noFill/>
          <a:ln w="9525">
            <a:noFill/>
            <a:miter lim="800000"/>
            <a:headEnd/>
            <a:tailEnd/>
          </a:ln>
        </p:spPr>
      </p:pic>
      <p:pic>
        <p:nvPicPr>
          <p:cNvPr id="13316" name="Picture 8" descr="http://www.raonatti.org/images/top/logo.jpg"/>
          <p:cNvPicPr>
            <a:picLocks noChangeAspect="1" noChangeArrowheads="1"/>
          </p:cNvPicPr>
          <p:nvPr/>
        </p:nvPicPr>
        <p:blipFill>
          <a:blip r:embed="rId4" cstate="print">
            <a:lum bright="30000"/>
          </a:blip>
          <a:srcRect l="-6561" t="29193"/>
          <a:stretch>
            <a:fillRect/>
          </a:stretch>
        </p:blipFill>
        <p:spPr bwMode="auto">
          <a:xfrm>
            <a:off x="7885113" y="0"/>
            <a:ext cx="1168400" cy="304800"/>
          </a:xfrm>
          <a:prstGeom prst="rect">
            <a:avLst/>
          </a:prstGeom>
          <a:noFill/>
          <a:ln w="9525">
            <a:noFill/>
            <a:miter lim="800000"/>
            <a:headEnd/>
            <a:tailEnd/>
          </a:ln>
        </p:spPr>
      </p:pic>
      <p:pic>
        <p:nvPicPr>
          <p:cNvPr id="13317" name="รูปภาพ 11"/>
          <p:cNvPicPr>
            <a:picLocks noChangeAspect="1" noChangeArrowheads="1"/>
          </p:cNvPicPr>
          <p:nvPr/>
        </p:nvPicPr>
        <p:blipFill>
          <a:blip r:embed="rId5" cstate="print"/>
          <a:srcRect/>
          <a:stretch>
            <a:fillRect/>
          </a:stretch>
        </p:blipFill>
        <p:spPr bwMode="auto">
          <a:xfrm>
            <a:off x="9324975" y="0"/>
            <a:ext cx="5740400" cy="3906838"/>
          </a:xfrm>
          <a:prstGeom prst="rect">
            <a:avLst/>
          </a:prstGeom>
          <a:noFill/>
          <a:ln w="9525">
            <a:noFill/>
            <a:miter lim="800000"/>
            <a:headEnd/>
            <a:tailEnd/>
          </a:ln>
        </p:spPr>
      </p:pic>
      <p:graphicFrame>
        <p:nvGraphicFramePr>
          <p:cNvPr id="13" name="다이어그램 3"/>
          <p:cNvGraphicFramePr/>
          <p:nvPr/>
        </p:nvGraphicFramePr>
        <p:xfrm>
          <a:off x="251520" y="-675456"/>
          <a:ext cx="8568952" cy="83529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319" name="รูปภาพ 6"/>
          <p:cNvPicPr>
            <a:picLocks noChangeAspect="1" noChangeArrowheads="1"/>
          </p:cNvPicPr>
          <p:nvPr/>
        </p:nvPicPr>
        <p:blipFill>
          <a:blip r:embed="rId11" cstate="print"/>
          <a:srcRect/>
          <a:stretch>
            <a:fillRect/>
          </a:stretch>
        </p:blipFill>
        <p:spPr bwMode="auto">
          <a:xfrm>
            <a:off x="9467850" y="2708275"/>
            <a:ext cx="5734050" cy="3886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1475656" y="404664"/>
            <a:ext cx="7416824" cy="6045994"/>
          </a:xfrm>
        </p:spPr>
        <p:txBody>
          <a:bodyPr/>
          <a:lstStyle/>
          <a:p>
            <a:pPr eaLnBrk="1" hangingPunct="1">
              <a:lnSpc>
                <a:spcPct val="90000"/>
              </a:lnSpc>
              <a:buClr>
                <a:srgbClr val="000000"/>
              </a:buClr>
              <a:buFontTx/>
              <a:buChar char="•"/>
            </a:pPr>
            <a:r>
              <a:rPr lang="en-US" altLang="ko-KR" sz="2400" b="1" dirty="0" smtClean="0">
                <a:solidFill>
                  <a:srgbClr val="042A08"/>
                </a:solidFill>
                <a:ea typeface="굴림" charset="-127"/>
              </a:rPr>
              <a:t>Chiang Mai </a:t>
            </a:r>
            <a:r>
              <a:rPr lang="en-US" sz="2400" b="1" dirty="0" smtClean="0">
                <a:solidFill>
                  <a:srgbClr val="042A08"/>
                </a:solidFill>
              </a:rPr>
              <a:t>(</a:t>
            </a:r>
            <a:r>
              <a:rPr lang="en-US" sz="2400" b="1" dirty="0" err="1" smtClean="0">
                <a:solidFill>
                  <a:srgbClr val="042A08"/>
                </a:solidFill>
              </a:rPr>
              <a:t>Sankhampaeng</a:t>
            </a:r>
            <a:r>
              <a:rPr lang="en-US" sz="2400" b="1" dirty="0" smtClean="0">
                <a:solidFill>
                  <a:srgbClr val="042A08"/>
                </a:solidFill>
              </a:rPr>
              <a:t>)</a:t>
            </a:r>
            <a:r>
              <a:rPr lang="en-US" sz="2400" dirty="0" smtClean="0">
                <a:solidFill>
                  <a:srgbClr val="042A08"/>
                </a:solidFill>
              </a:rPr>
              <a:t>  </a:t>
            </a:r>
          </a:p>
          <a:p>
            <a:pPr eaLnBrk="1" hangingPunct="1">
              <a:lnSpc>
                <a:spcPct val="90000"/>
              </a:lnSpc>
              <a:buClr>
                <a:srgbClr val="000000"/>
              </a:buClr>
              <a:buNone/>
            </a:pPr>
            <a:r>
              <a:rPr lang="en-US" sz="2400" dirty="0" smtClean="0">
                <a:solidFill>
                  <a:srgbClr val="042A08"/>
                </a:solidFill>
              </a:rPr>
              <a:t>	 - Welcome party</a:t>
            </a:r>
          </a:p>
          <a:p>
            <a:pPr eaLnBrk="1" hangingPunct="1">
              <a:lnSpc>
                <a:spcPct val="90000"/>
              </a:lnSpc>
              <a:buClr>
                <a:srgbClr val="000000"/>
              </a:buClr>
              <a:buNone/>
            </a:pPr>
            <a:r>
              <a:rPr lang="en-US" sz="2400" dirty="0" smtClean="0">
                <a:solidFill>
                  <a:srgbClr val="042A08"/>
                </a:solidFill>
              </a:rPr>
              <a:t>	 - Orientation of environmental campaign</a:t>
            </a:r>
            <a:r>
              <a:rPr lang="en-US" altLang="ko-KR" sz="2400" dirty="0" smtClean="0">
                <a:solidFill>
                  <a:srgbClr val="042A08"/>
                </a:solidFill>
                <a:ea typeface="굴림" charset="-127"/>
              </a:rPr>
              <a:t> </a:t>
            </a:r>
            <a:endParaRPr lang="en-US" sz="2400" dirty="0" smtClean="0">
              <a:solidFill>
                <a:srgbClr val="042A08"/>
              </a:solidFill>
            </a:endParaRPr>
          </a:p>
          <a:p>
            <a:pPr eaLnBrk="1" hangingPunct="1">
              <a:lnSpc>
                <a:spcPct val="90000"/>
              </a:lnSpc>
              <a:buClr>
                <a:srgbClr val="000000"/>
              </a:buClr>
              <a:buFont typeface="Arial" pitchFamily="34" charset="0"/>
              <a:buNone/>
            </a:pPr>
            <a:r>
              <a:rPr lang="en-US" altLang="ko-KR" sz="2400" b="1" dirty="0" smtClean="0">
                <a:solidFill>
                  <a:srgbClr val="042A08"/>
                </a:solidFill>
                <a:ea typeface="굴림" charset="-127"/>
              </a:rPr>
              <a:t>	 </a:t>
            </a:r>
            <a:r>
              <a:rPr lang="en-US" altLang="ko-KR" sz="2400" dirty="0" smtClean="0">
                <a:solidFill>
                  <a:srgbClr val="042A08"/>
                </a:solidFill>
                <a:ea typeface="굴림" charset="-127"/>
              </a:rPr>
              <a:t>-</a:t>
            </a:r>
            <a:r>
              <a:rPr lang="en-US" altLang="ko-KR" sz="2400" b="1" dirty="0" smtClean="0">
                <a:solidFill>
                  <a:srgbClr val="042A08"/>
                </a:solidFill>
                <a:ea typeface="굴림" charset="-127"/>
              </a:rPr>
              <a:t> </a:t>
            </a:r>
            <a:r>
              <a:rPr lang="en-US" altLang="ko-KR" sz="2400" dirty="0" smtClean="0">
                <a:solidFill>
                  <a:srgbClr val="042A08"/>
                </a:solidFill>
                <a:ea typeface="굴림" charset="-127"/>
              </a:rPr>
              <a:t>Village home-stay (</a:t>
            </a:r>
            <a:r>
              <a:rPr lang="en-US" altLang="ko-KR" sz="2400" dirty="0" err="1" smtClean="0">
                <a:solidFill>
                  <a:srgbClr val="042A08"/>
                </a:solidFill>
                <a:ea typeface="굴림" charset="-127"/>
              </a:rPr>
              <a:t>Wiang</a:t>
            </a:r>
            <a:r>
              <a:rPr lang="en-US" altLang="ko-KR" sz="2400" dirty="0" smtClean="0">
                <a:solidFill>
                  <a:srgbClr val="042A08"/>
                </a:solidFill>
                <a:ea typeface="굴림" charset="-127"/>
              </a:rPr>
              <a:t> </a:t>
            </a:r>
            <a:r>
              <a:rPr lang="en-US" altLang="ko-KR" sz="2400" dirty="0" err="1" smtClean="0">
                <a:solidFill>
                  <a:srgbClr val="042A08"/>
                </a:solidFill>
                <a:ea typeface="굴림" charset="-127"/>
              </a:rPr>
              <a:t>papao</a:t>
            </a:r>
            <a:r>
              <a:rPr lang="en-US" altLang="ko-KR" sz="2400" dirty="0" smtClean="0">
                <a:solidFill>
                  <a:srgbClr val="042A08"/>
                </a:solidFill>
                <a:ea typeface="굴림" charset="-127"/>
              </a:rPr>
              <a:t>)</a:t>
            </a:r>
          </a:p>
          <a:p>
            <a:pPr eaLnBrk="1" hangingPunct="1">
              <a:lnSpc>
                <a:spcPct val="90000"/>
              </a:lnSpc>
              <a:buClr>
                <a:srgbClr val="000000"/>
              </a:buClr>
              <a:buFont typeface="Arial" pitchFamily="34" charset="0"/>
              <a:buNone/>
            </a:pPr>
            <a:r>
              <a:rPr lang="en-US" altLang="ko-KR" sz="2400" b="1" dirty="0" smtClean="0">
                <a:solidFill>
                  <a:srgbClr val="042A08"/>
                </a:solidFill>
                <a:ea typeface="굴림" charset="-127"/>
              </a:rPr>
              <a:t>      </a:t>
            </a:r>
            <a:r>
              <a:rPr lang="en-US" altLang="ko-KR" sz="2400" dirty="0" smtClean="0">
                <a:solidFill>
                  <a:srgbClr val="042A08"/>
                </a:solidFill>
                <a:ea typeface="굴림" charset="-127"/>
              </a:rPr>
              <a:t>-</a:t>
            </a:r>
            <a:r>
              <a:rPr lang="en-US" altLang="ko-KR" sz="2400" b="1" dirty="0" smtClean="0">
                <a:solidFill>
                  <a:srgbClr val="042A08"/>
                </a:solidFill>
                <a:ea typeface="굴림" charset="-127"/>
              </a:rPr>
              <a:t> </a:t>
            </a:r>
            <a:r>
              <a:rPr lang="en-US" sz="2400" dirty="0" smtClean="0">
                <a:solidFill>
                  <a:srgbClr val="042A08"/>
                </a:solidFill>
              </a:rPr>
              <a:t>Green Ambassador </a:t>
            </a:r>
            <a:r>
              <a:rPr lang="en-US" altLang="ko-KR" sz="2400" dirty="0" smtClean="0">
                <a:solidFill>
                  <a:srgbClr val="042A08"/>
                </a:solidFill>
              </a:rPr>
              <a:t>camp</a:t>
            </a:r>
            <a:endParaRPr lang="en-US" sz="2400" dirty="0" smtClean="0">
              <a:solidFill>
                <a:srgbClr val="042A08"/>
              </a:solidFill>
            </a:endParaRPr>
          </a:p>
          <a:p>
            <a:pPr eaLnBrk="1" hangingPunct="1">
              <a:lnSpc>
                <a:spcPct val="90000"/>
              </a:lnSpc>
              <a:buClr>
                <a:srgbClr val="000000"/>
              </a:buClr>
              <a:buFontTx/>
              <a:buChar char="•"/>
            </a:pPr>
            <a:r>
              <a:rPr lang="en-US" altLang="ko-KR" sz="2400" b="1" dirty="0" smtClean="0">
                <a:solidFill>
                  <a:srgbClr val="042A08"/>
                </a:solidFill>
                <a:ea typeface="굴림" charset="-127"/>
              </a:rPr>
              <a:t>Chiang </a:t>
            </a:r>
            <a:r>
              <a:rPr lang="en-US" altLang="ko-KR" sz="2400" b="1" dirty="0" err="1" smtClean="0">
                <a:solidFill>
                  <a:srgbClr val="042A08"/>
                </a:solidFill>
                <a:ea typeface="굴림" charset="-127"/>
              </a:rPr>
              <a:t>Rai</a:t>
            </a:r>
            <a:endParaRPr lang="en-US" altLang="ko-KR" sz="2400" b="1" dirty="0" smtClean="0">
              <a:solidFill>
                <a:srgbClr val="042A08"/>
              </a:solidFill>
              <a:ea typeface="굴림" charset="-127"/>
            </a:endParaRPr>
          </a:p>
          <a:p>
            <a:pPr eaLnBrk="1" hangingPunct="1">
              <a:lnSpc>
                <a:spcPct val="90000"/>
              </a:lnSpc>
              <a:buClr>
                <a:srgbClr val="000000"/>
              </a:buClr>
              <a:buFont typeface="Arial" pitchFamily="34" charset="0"/>
              <a:buNone/>
            </a:pPr>
            <a:r>
              <a:rPr lang="en-US" altLang="ko-KR" sz="2400" b="1" dirty="0" smtClean="0">
                <a:solidFill>
                  <a:srgbClr val="042A08"/>
                </a:solidFill>
                <a:ea typeface="굴림" charset="-127"/>
              </a:rPr>
              <a:t>	 </a:t>
            </a:r>
            <a:r>
              <a:rPr lang="en-US" altLang="ko-KR" sz="2400" dirty="0" smtClean="0">
                <a:solidFill>
                  <a:srgbClr val="042A08"/>
                </a:solidFill>
                <a:ea typeface="굴림" charset="-127"/>
              </a:rPr>
              <a:t>- Day camp &amp; Language school</a:t>
            </a:r>
          </a:p>
          <a:p>
            <a:pPr eaLnBrk="1" hangingPunct="1">
              <a:lnSpc>
                <a:spcPct val="90000"/>
              </a:lnSpc>
              <a:buFont typeface="Arial" pitchFamily="34" charset="0"/>
              <a:buNone/>
            </a:pPr>
            <a:r>
              <a:rPr lang="en-US" altLang="ko-KR" sz="2400" dirty="0" smtClean="0">
                <a:solidFill>
                  <a:srgbClr val="042A08"/>
                </a:solidFill>
                <a:ea typeface="굴림" charset="-127"/>
              </a:rPr>
              <a:t>      - CLP(cleft lip/palate)</a:t>
            </a:r>
            <a:endParaRPr lang="en-US" altLang="ko-KR" sz="2400" b="1" dirty="0" smtClean="0">
              <a:solidFill>
                <a:srgbClr val="042A08"/>
              </a:solidFill>
              <a:ea typeface="굴림" charset="-127"/>
            </a:endParaRPr>
          </a:p>
          <a:p>
            <a:pPr eaLnBrk="1" hangingPunct="1">
              <a:lnSpc>
                <a:spcPct val="90000"/>
              </a:lnSpc>
              <a:buClr>
                <a:srgbClr val="000000"/>
              </a:buClr>
              <a:buFontTx/>
              <a:buChar char="•"/>
            </a:pPr>
            <a:r>
              <a:rPr lang="en-US" sz="2400" b="1" dirty="0" smtClean="0">
                <a:solidFill>
                  <a:srgbClr val="042A08"/>
                </a:solidFill>
              </a:rPr>
              <a:t>Tam </a:t>
            </a:r>
            <a:r>
              <a:rPr lang="en-US" sz="2400" b="1" dirty="0" err="1" smtClean="0">
                <a:solidFill>
                  <a:srgbClr val="042A08"/>
                </a:solidFill>
              </a:rPr>
              <a:t>dok</a:t>
            </a:r>
            <a:r>
              <a:rPr lang="en-US" sz="2400" b="1" dirty="0" smtClean="0">
                <a:solidFill>
                  <a:srgbClr val="042A08"/>
                </a:solidFill>
              </a:rPr>
              <a:t> </a:t>
            </a:r>
            <a:r>
              <a:rPr lang="en-US" sz="2400" b="1" dirty="0" err="1" smtClean="0">
                <a:solidFill>
                  <a:srgbClr val="042A08"/>
                </a:solidFill>
              </a:rPr>
              <a:t>kham</a:t>
            </a:r>
            <a:r>
              <a:rPr lang="en-US" sz="2400" b="1" dirty="0" smtClean="0">
                <a:solidFill>
                  <a:srgbClr val="042A08"/>
                </a:solidFill>
              </a:rPr>
              <a:t> village </a:t>
            </a:r>
            <a:r>
              <a:rPr lang="en-US" sz="2400" b="1" dirty="0" err="1" smtClean="0">
                <a:solidFill>
                  <a:srgbClr val="042A08"/>
                </a:solidFill>
              </a:rPr>
              <a:t>homestay</a:t>
            </a:r>
            <a:endParaRPr lang="en-US" altLang="ko-KR" sz="2400" b="1" dirty="0" smtClean="0">
              <a:solidFill>
                <a:srgbClr val="042A08"/>
              </a:solidFill>
              <a:ea typeface="굴림" charset="-127"/>
            </a:endParaRPr>
          </a:p>
          <a:p>
            <a:pPr eaLnBrk="1" hangingPunct="1">
              <a:lnSpc>
                <a:spcPct val="90000"/>
              </a:lnSpc>
              <a:buClr>
                <a:srgbClr val="000000"/>
              </a:buClr>
              <a:buFont typeface="Arial" pitchFamily="34" charset="0"/>
              <a:buNone/>
            </a:pPr>
            <a:r>
              <a:rPr lang="en-US" sz="2400" dirty="0" smtClean="0">
                <a:solidFill>
                  <a:srgbClr val="042A08"/>
                </a:solidFill>
              </a:rPr>
              <a:t>	 - Teaching in school (</a:t>
            </a:r>
            <a:r>
              <a:rPr lang="en-US" sz="2400" dirty="0" err="1" smtClean="0">
                <a:solidFill>
                  <a:srgbClr val="042A08"/>
                </a:solidFill>
              </a:rPr>
              <a:t>Sahakon</a:t>
            </a:r>
            <a:r>
              <a:rPr lang="en-US" sz="2400" dirty="0" smtClean="0">
                <a:solidFill>
                  <a:srgbClr val="042A08"/>
                </a:solidFill>
              </a:rPr>
              <a:t> </a:t>
            </a:r>
            <a:r>
              <a:rPr lang="en-US" sz="2400" dirty="0" err="1" smtClean="0">
                <a:solidFill>
                  <a:srgbClr val="042A08"/>
                </a:solidFill>
              </a:rPr>
              <a:t>Damri</a:t>
            </a:r>
            <a:r>
              <a:rPr lang="en-US" sz="2400" dirty="0" smtClean="0">
                <a:solidFill>
                  <a:srgbClr val="042A08"/>
                </a:solidFill>
              </a:rPr>
              <a:t>)</a:t>
            </a:r>
          </a:p>
          <a:p>
            <a:pPr latinLnBrk="1">
              <a:buFont typeface="Arial" pitchFamily="34" charset="0"/>
              <a:buNone/>
            </a:pPr>
            <a:r>
              <a:rPr lang="en-US" sz="2400" dirty="0" smtClean="0">
                <a:solidFill>
                  <a:srgbClr val="042A08"/>
                </a:solidFill>
              </a:rPr>
              <a:t>      - 350ppm campaign</a:t>
            </a:r>
          </a:p>
          <a:p>
            <a:pPr latinLnBrk="1">
              <a:buFont typeface="Arial" pitchFamily="34" charset="0"/>
              <a:buNone/>
            </a:pPr>
            <a:r>
              <a:rPr lang="en-US" altLang="ko-KR" sz="2400" b="1" dirty="0" smtClean="0">
                <a:solidFill>
                  <a:srgbClr val="042A08"/>
                </a:solidFill>
                <a:ea typeface="굴림" charset="-127"/>
              </a:rPr>
              <a:t>      </a:t>
            </a:r>
            <a:r>
              <a:rPr lang="en-US" altLang="ko-KR" sz="2400" dirty="0" smtClean="0">
                <a:solidFill>
                  <a:srgbClr val="042A08"/>
                </a:solidFill>
                <a:ea typeface="굴림" charset="-127"/>
              </a:rPr>
              <a:t>- </a:t>
            </a:r>
            <a:r>
              <a:rPr lang="en-US" altLang="ko-KR" sz="2400" dirty="0" err="1" smtClean="0">
                <a:solidFill>
                  <a:srgbClr val="042A08"/>
                </a:solidFill>
                <a:ea typeface="굴림" charset="-127"/>
              </a:rPr>
              <a:t>Homestaying</a:t>
            </a:r>
            <a:r>
              <a:rPr lang="en-US" altLang="ko-KR" sz="2400" dirty="0" smtClean="0">
                <a:solidFill>
                  <a:srgbClr val="042A08"/>
                </a:solidFill>
                <a:ea typeface="굴림" charset="-127"/>
              </a:rPr>
              <a:t> life</a:t>
            </a:r>
          </a:p>
          <a:p>
            <a:pPr eaLnBrk="1" hangingPunct="1">
              <a:lnSpc>
                <a:spcPct val="90000"/>
              </a:lnSpc>
              <a:buFontTx/>
              <a:buChar char="•"/>
            </a:pPr>
            <a:r>
              <a:rPr lang="en-US" altLang="ko-KR" sz="2400" b="1" dirty="0" smtClean="0">
                <a:solidFill>
                  <a:srgbClr val="042A08"/>
                </a:solidFill>
                <a:ea typeface="굴림" charset="-127"/>
              </a:rPr>
              <a:t>Thai Culture</a:t>
            </a:r>
          </a:p>
          <a:p>
            <a:pPr latinLnBrk="1"/>
            <a:r>
              <a:rPr lang="en-US" sz="2400" b="1" dirty="0" smtClean="0">
                <a:solidFill>
                  <a:srgbClr val="042A08"/>
                </a:solidFill>
              </a:rPr>
              <a:t>Our Feelings</a:t>
            </a:r>
            <a:endParaRPr lang="en-US" sz="2400" dirty="0" smtClean="0">
              <a:solidFill>
                <a:srgbClr val="042A08"/>
              </a:solidFill>
            </a:endParaRPr>
          </a:p>
        </p:txBody>
      </p:sp>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sz="1800">
              <a:solidFill>
                <a:srgbClr val="FFFFFF"/>
              </a:solidFill>
              <a:ea typeface="굴림" charset="-127"/>
              <a:cs typeface="Angsana New" pitchFamily="18" charset="-34"/>
            </a:endParaRPr>
          </a:p>
        </p:txBody>
      </p:sp>
      <p:sp>
        <p:nvSpPr>
          <p:cNvPr id="14340" name="Rectangle 8"/>
          <p:cNvSpPr>
            <a:spLocks noChangeArrowheads="1"/>
          </p:cNvSpPr>
          <p:nvPr/>
        </p:nvSpPr>
        <p:spPr bwMode="auto">
          <a:xfrm>
            <a:off x="106983" y="116631"/>
            <a:ext cx="1273225" cy="6264697"/>
          </a:xfrm>
          <a:prstGeom prst="rect">
            <a:avLst/>
          </a:prstGeom>
          <a:solidFill>
            <a:srgbClr val="68AA50"/>
          </a:solidFill>
          <a:ln w="9525">
            <a:solidFill>
              <a:srgbClr val="68AA50"/>
            </a:solidFill>
            <a:miter lim="800000"/>
            <a:headEnd/>
            <a:tailEnd/>
          </a:ln>
        </p:spPr>
        <p:txBody>
          <a:bodyPr wrap="none" anchor="ctr"/>
          <a:lstStyle/>
          <a:p>
            <a:endParaRPr lang="th-TH" altLang="ko-KR" sz="1800"/>
          </a:p>
        </p:txBody>
      </p:sp>
      <p:sp>
        <p:nvSpPr>
          <p:cNvPr id="14341" name="Title 1"/>
          <p:cNvSpPr>
            <a:spLocks noGrp="1"/>
          </p:cNvSpPr>
          <p:nvPr>
            <p:ph type="title"/>
          </p:nvPr>
        </p:nvSpPr>
        <p:spPr>
          <a:xfrm>
            <a:off x="539552" y="116632"/>
            <a:ext cx="432048" cy="6297195"/>
          </a:xfrm>
        </p:spPr>
        <p:txBody>
          <a:bodyPr/>
          <a:lstStyle/>
          <a:p>
            <a:pPr eaLnBrk="1" hangingPunct="1"/>
            <a:r>
              <a:rPr lang="en-US" altLang="ko-KR" sz="5000" b="1" dirty="0" smtClean="0">
                <a:ea typeface="굴림" charset="-127"/>
              </a:rPr>
              <a:t>Contents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sz="1800">
              <a:solidFill>
                <a:srgbClr val="FFFFFF"/>
              </a:solidFill>
              <a:ea typeface="굴림" charset="-127"/>
              <a:cs typeface="Angsana New" pitchFamily="18" charset="-34"/>
            </a:endParaRPr>
          </a:p>
        </p:txBody>
      </p:sp>
      <p:pic>
        <p:nvPicPr>
          <p:cNvPr id="13" name="그림 12"/>
          <p:cNvPicPr>
            <a:picLocks noChangeAspect="1"/>
          </p:cNvPicPr>
          <p:nvPr/>
        </p:nvPicPr>
        <p:blipFill rotWithShape="1">
          <a:blip r:embed="rId2" cstate="print">
            <a:extLst>
              <a:ext uri="{BEBA8EAE-BF5A-486C-A8C5-ECC9F3942E4B}"/>
              <a:ext uri="{28A0092B-C50C-407E-A947-70E740481C1C}"/>
            </a:extLst>
          </a:blip>
          <a:srcRect l="5357" r="3494"/>
          <a:stretch/>
        </p:blipFill>
        <p:spPr>
          <a:xfrm>
            <a:off x="2631164" y="1200277"/>
            <a:ext cx="3741036" cy="4522599"/>
          </a:xfrm>
          <a:prstGeom prst="rect">
            <a:avLst/>
          </a:prstGeom>
          <a:effectLst>
            <a:softEdge rad="127000"/>
          </a:effectLst>
        </p:spPr>
      </p:pic>
      <p:sp>
        <p:nvSpPr>
          <p:cNvPr id="15364" name="Rectangle 4"/>
          <p:cNvSpPr>
            <a:spLocks noGrp="1"/>
          </p:cNvSpPr>
          <p:nvPr>
            <p:ph type="title"/>
          </p:nvPr>
        </p:nvSpPr>
        <p:spPr>
          <a:xfrm>
            <a:off x="395288" y="2997200"/>
            <a:ext cx="8229600" cy="1143000"/>
          </a:xfrm>
        </p:spPr>
        <p:txBody>
          <a:bodyPr/>
          <a:lstStyle/>
          <a:p>
            <a:pPr eaLnBrk="1" hangingPunct="1"/>
            <a:r>
              <a:rPr lang="en-US" b="1" dirty="0" smtClean="0">
                <a:solidFill>
                  <a:srgbClr val="FFFF00"/>
                </a:solidFill>
              </a:rPr>
              <a:t>Chiang Mai</a:t>
            </a:r>
            <a:endParaRPr lang="th-TH" altLang="ko-KR" b="1" dirty="0" smtClean="0">
              <a:solidFill>
                <a:srgbClr val="FFFF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6513" y="-19050"/>
            <a:ext cx="9144000" cy="1144588"/>
          </a:xfrm>
        </p:spPr>
        <p:txBody>
          <a:bodyPr/>
          <a:lstStyle/>
          <a:p>
            <a:r>
              <a:rPr lang="en-US" sz="4000" b="1" dirty="0" smtClean="0">
                <a:solidFill>
                  <a:srgbClr val="042A08"/>
                </a:solidFill>
              </a:rPr>
              <a:t>Welcome Party</a:t>
            </a:r>
            <a:endParaRPr lang="en-US" altLang="ko-KR" sz="3200" b="1" dirty="0" smtClean="0">
              <a:solidFill>
                <a:srgbClr val="042A08"/>
              </a:solidFill>
              <a:ea typeface="굴림" charset="-127"/>
            </a:endParaRPr>
          </a:p>
        </p:txBody>
      </p:sp>
      <p:sp>
        <p:nvSpPr>
          <p:cNvPr id="16387" name="Content Placeholder 2"/>
          <p:cNvSpPr>
            <a:spLocks noGrp="1"/>
          </p:cNvSpPr>
          <p:nvPr>
            <p:ph idx="4294967295"/>
          </p:nvPr>
        </p:nvSpPr>
        <p:spPr>
          <a:xfrm>
            <a:off x="374650" y="836613"/>
            <a:ext cx="8229600" cy="4525962"/>
          </a:xfrm>
        </p:spPr>
        <p:txBody>
          <a:bodyPr/>
          <a:lstStyle/>
          <a:p>
            <a:pPr>
              <a:spcBef>
                <a:spcPct val="0"/>
              </a:spcBef>
              <a:buFontTx/>
              <a:buChar char="-"/>
            </a:pPr>
            <a:r>
              <a:rPr lang="en-US" dirty="0" smtClean="0">
                <a:ea typeface="굴림" charset="-127"/>
              </a:rPr>
              <a:t>On the next day we arrived, many YMCA staffs  and JKY students celebrated and welcomed us with their pleasure.</a:t>
            </a:r>
            <a:endParaRPr lang="en-US" dirty="0" smtClean="0"/>
          </a:p>
          <a:p>
            <a:pPr>
              <a:spcBef>
                <a:spcPct val="0"/>
              </a:spcBef>
              <a:buFontTx/>
              <a:buChar char="-"/>
            </a:pPr>
            <a:endParaRPr lang="en-US" altLang="ko-KR" dirty="0" smtClean="0">
              <a:ea typeface="굴림" charset="-127"/>
            </a:endParaRPr>
          </a:p>
        </p:txBody>
      </p:sp>
      <p:sp>
        <p:nvSpPr>
          <p:cNvPr id="16388" name="AutoShape 12"/>
          <p:cNvSpPr>
            <a:spLocks noChangeArrowheads="1"/>
          </p:cNvSpPr>
          <p:nvPr/>
        </p:nvSpPr>
        <p:spPr bwMode="auto">
          <a:xfrm>
            <a:off x="144463" y="2420938"/>
            <a:ext cx="8891587" cy="4248150"/>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pic>
        <p:nvPicPr>
          <p:cNvPr id="4098" name="Picture 2" descr="C:\Documents and Settings\user\Desktop\doc\RaonAtti 7\pic\welcome party\DSC_0033.JPG"/>
          <p:cNvPicPr>
            <a:picLocks noChangeAspect="1" noChangeArrowheads="1"/>
          </p:cNvPicPr>
          <p:nvPr/>
        </p:nvPicPr>
        <p:blipFill>
          <a:blip r:embed="rId3" cstate="print"/>
          <a:srcRect/>
          <a:stretch>
            <a:fillRect/>
          </a:stretch>
        </p:blipFill>
        <p:spPr bwMode="auto">
          <a:xfrm>
            <a:off x="755576" y="2420888"/>
            <a:ext cx="3348373" cy="2232248"/>
          </a:xfrm>
          <a:prstGeom prst="rect">
            <a:avLst/>
          </a:prstGeom>
          <a:noFill/>
        </p:spPr>
      </p:pic>
      <p:pic>
        <p:nvPicPr>
          <p:cNvPr id="4099" name="Picture 3" descr="C:\Documents and Settings\user\Desktop\doc\RaonAtti 7\pic\welcome party\DSC_0063.JPG"/>
          <p:cNvPicPr>
            <a:picLocks noChangeAspect="1" noChangeArrowheads="1"/>
          </p:cNvPicPr>
          <p:nvPr/>
        </p:nvPicPr>
        <p:blipFill>
          <a:blip r:embed="rId4" cstate="print"/>
          <a:srcRect/>
          <a:stretch>
            <a:fillRect/>
          </a:stretch>
        </p:blipFill>
        <p:spPr bwMode="auto">
          <a:xfrm>
            <a:off x="4031940" y="2996952"/>
            <a:ext cx="4860540" cy="3240360"/>
          </a:xfrm>
          <a:prstGeom prst="rect">
            <a:avLst/>
          </a:prstGeom>
          <a:noFill/>
        </p:spPr>
      </p:pic>
      <p:pic>
        <p:nvPicPr>
          <p:cNvPr id="4100" name="Picture 4" descr="C:\Documents and Settings\user\Desktop\doc\RaonAtti 7\pic\welcome party\DSC_1071.JPG"/>
          <p:cNvPicPr>
            <a:picLocks noChangeAspect="1" noChangeArrowheads="1"/>
          </p:cNvPicPr>
          <p:nvPr/>
        </p:nvPicPr>
        <p:blipFill>
          <a:blip r:embed="rId5" cstate="print"/>
          <a:srcRect/>
          <a:stretch>
            <a:fillRect/>
          </a:stretch>
        </p:blipFill>
        <p:spPr bwMode="auto">
          <a:xfrm>
            <a:off x="755576" y="4365104"/>
            <a:ext cx="3312368" cy="220824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2000"/>
                                        <p:tgtEl>
                                          <p:spTgt spid="163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2000"/>
                                        <p:tgtEl>
                                          <p:spTgt spid="4098"/>
                                        </p:tgtEl>
                                      </p:cBhvr>
                                    </p:animEffect>
                                  </p:childTnLst>
                                </p:cTn>
                              </p:par>
                              <p:par>
                                <p:cTn id="12" presetID="10" presetClass="entr" presetSubtype="0" fill="hold" nodeType="with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fade">
                                      <p:cBhvr>
                                        <p:cTn id="14" dur="2000"/>
                                        <p:tgtEl>
                                          <p:spTgt spid="4099"/>
                                        </p:tgtEl>
                                      </p:cBhvr>
                                    </p:animEffect>
                                  </p:childTnLst>
                                </p:cTn>
                              </p:par>
                              <p:par>
                                <p:cTn id="15" presetID="10"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6513" y="-19050"/>
            <a:ext cx="9144000" cy="1144588"/>
          </a:xfrm>
        </p:spPr>
        <p:txBody>
          <a:bodyPr/>
          <a:lstStyle/>
          <a:p>
            <a:r>
              <a:rPr lang="en-US" sz="4000" b="1" smtClean="0">
                <a:solidFill>
                  <a:srgbClr val="042A08"/>
                </a:solidFill>
              </a:rPr>
              <a:t>Orientation of environmental campaign</a:t>
            </a:r>
            <a:r>
              <a:rPr lang="en-US" altLang="ko-KR" b="1" smtClean="0">
                <a:solidFill>
                  <a:srgbClr val="042A08"/>
                </a:solidFill>
                <a:ea typeface="굴림" charset="-127"/>
              </a:rPr>
              <a:t> </a:t>
            </a:r>
            <a:endParaRPr lang="en-US" altLang="ko-KR" sz="3200" b="1" smtClean="0">
              <a:solidFill>
                <a:srgbClr val="042A08"/>
              </a:solidFill>
              <a:ea typeface="굴림" charset="-127"/>
            </a:endParaRPr>
          </a:p>
        </p:txBody>
      </p:sp>
      <p:sp>
        <p:nvSpPr>
          <p:cNvPr id="16387" name="Content Placeholder 2"/>
          <p:cNvSpPr>
            <a:spLocks noGrp="1"/>
          </p:cNvSpPr>
          <p:nvPr>
            <p:ph idx="1"/>
          </p:nvPr>
        </p:nvSpPr>
        <p:spPr>
          <a:xfrm>
            <a:off x="374650" y="836613"/>
            <a:ext cx="8229600" cy="4525962"/>
          </a:xfrm>
        </p:spPr>
        <p:txBody>
          <a:bodyPr/>
          <a:lstStyle/>
          <a:p>
            <a:pPr>
              <a:spcBef>
                <a:spcPct val="0"/>
              </a:spcBef>
              <a:buFontTx/>
              <a:buChar char="-"/>
            </a:pPr>
            <a:r>
              <a:rPr lang="en-US" altLang="ko-KR" dirty="0" smtClean="0">
                <a:ea typeface="굴림" charset="-127"/>
              </a:rPr>
              <a:t>W</a:t>
            </a:r>
            <a:r>
              <a:rPr lang="en-US" dirty="0" smtClean="0"/>
              <a:t>e had a presentation from </a:t>
            </a:r>
            <a:r>
              <a:rPr lang="en-US" dirty="0" err="1" smtClean="0"/>
              <a:t>Patcharin</a:t>
            </a:r>
            <a:r>
              <a:rPr lang="en-US" dirty="0" smtClean="0"/>
              <a:t> that has message of environmental pollution and global warming</a:t>
            </a:r>
            <a:r>
              <a:rPr lang="en-US" b="1" dirty="0" smtClean="0"/>
              <a:t>.</a:t>
            </a:r>
            <a:endParaRPr lang="en-US" dirty="0" smtClean="0"/>
          </a:p>
          <a:p>
            <a:pPr>
              <a:spcBef>
                <a:spcPct val="0"/>
              </a:spcBef>
              <a:buFontTx/>
              <a:buChar char="-"/>
            </a:pPr>
            <a:endParaRPr lang="en-US" altLang="ko-KR" dirty="0" smtClean="0">
              <a:ea typeface="굴림" charset="-127"/>
            </a:endParaRPr>
          </a:p>
        </p:txBody>
      </p:sp>
      <p:sp>
        <p:nvSpPr>
          <p:cNvPr id="16388" name="AutoShape 12"/>
          <p:cNvSpPr>
            <a:spLocks noChangeArrowheads="1"/>
          </p:cNvSpPr>
          <p:nvPr/>
        </p:nvSpPr>
        <p:spPr bwMode="auto">
          <a:xfrm>
            <a:off x="144463" y="2420938"/>
            <a:ext cx="8891587" cy="4248150"/>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pic>
        <p:nvPicPr>
          <p:cNvPr id="16389" name="Picture 2" descr="H:\snazzy\welcome party\DSC_0973.JPG"/>
          <p:cNvPicPr>
            <a:picLocks noChangeAspect="1" noChangeArrowheads="1"/>
          </p:cNvPicPr>
          <p:nvPr/>
        </p:nvPicPr>
        <p:blipFill>
          <a:blip r:embed="rId3" cstate="print"/>
          <a:srcRect/>
          <a:stretch>
            <a:fillRect/>
          </a:stretch>
        </p:blipFill>
        <p:spPr bwMode="auto">
          <a:xfrm>
            <a:off x="496888" y="2565400"/>
            <a:ext cx="3167062" cy="2111375"/>
          </a:xfrm>
          <a:prstGeom prst="rect">
            <a:avLst/>
          </a:prstGeom>
          <a:noFill/>
          <a:ln w="9525">
            <a:noFill/>
            <a:miter lim="800000"/>
            <a:headEnd/>
            <a:tailEnd/>
          </a:ln>
        </p:spPr>
      </p:pic>
      <p:pic>
        <p:nvPicPr>
          <p:cNvPr id="16390" name="Picture 3" descr="H:\snazzy\welcome party\DSC_1021.JPG"/>
          <p:cNvPicPr>
            <a:picLocks noChangeAspect="1" noChangeArrowheads="1"/>
          </p:cNvPicPr>
          <p:nvPr/>
        </p:nvPicPr>
        <p:blipFill>
          <a:blip r:embed="rId4" cstate="print"/>
          <a:srcRect/>
          <a:stretch>
            <a:fillRect/>
          </a:stretch>
        </p:blipFill>
        <p:spPr bwMode="auto">
          <a:xfrm>
            <a:off x="503238" y="4508500"/>
            <a:ext cx="3132137" cy="2089150"/>
          </a:xfrm>
          <a:prstGeom prst="rect">
            <a:avLst/>
          </a:prstGeom>
          <a:noFill/>
          <a:ln w="9525">
            <a:noFill/>
            <a:miter lim="800000"/>
            <a:headEnd/>
            <a:tailEnd/>
          </a:ln>
        </p:spPr>
      </p:pic>
      <p:pic>
        <p:nvPicPr>
          <p:cNvPr id="16391" name="Picture 4" descr="H:\snazzy\welcome party\DSC_1050.JPG"/>
          <p:cNvPicPr>
            <a:picLocks noChangeAspect="1" noChangeArrowheads="1"/>
          </p:cNvPicPr>
          <p:nvPr/>
        </p:nvPicPr>
        <p:blipFill>
          <a:blip r:embed="rId5" cstate="print"/>
          <a:srcRect/>
          <a:stretch>
            <a:fillRect/>
          </a:stretch>
        </p:blipFill>
        <p:spPr bwMode="auto">
          <a:xfrm>
            <a:off x="3635375" y="2781300"/>
            <a:ext cx="5292725" cy="3527425"/>
          </a:xfrm>
          <a:prstGeom prst="rect">
            <a:avLst/>
          </a:prstGeom>
          <a:noFill/>
          <a:ln w="9525">
            <a:noFill/>
            <a:miter lim="800000"/>
            <a:headEnd/>
            <a:tailEnd/>
          </a:ln>
        </p:spPr>
      </p:pic>
      <p:sp>
        <p:nvSpPr>
          <p:cNvPr id="8" name="TextBox 7"/>
          <p:cNvSpPr txBox="1"/>
          <p:nvPr/>
        </p:nvSpPr>
        <p:spPr>
          <a:xfrm>
            <a:off x="122238" y="4076700"/>
            <a:ext cx="8891587" cy="95410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defRPr/>
            </a:pPr>
            <a:r>
              <a:rPr lang="en-US" sz="2800" dirty="0" smtClean="0"/>
              <a:t>This orientation helped us a lot to gain a general conception of our practical behaviors toward environment.</a:t>
            </a:r>
            <a:endParaRPr lang="ko-KR" altLang="en-US" sz="2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2000"/>
                                        <p:tgtEl>
                                          <p:spTgt spid="1638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389"/>
                                        </p:tgtEl>
                                        <p:attrNameLst>
                                          <p:attrName>style.visibility</p:attrName>
                                        </p:attrNameLst>
                                      </p:cBhvr>
                                      <p:to>
                                        <p:strVal val="visible"/>
                                      </p:to>
                                    </p:set>
                                    <p:animEffect transition="in" filter="fade">
                                      <p:cBhvr>
                                        <p:cTn id="11" dur="2000"/>
                                        <p:tgtEl>
                                          <p:spTgt spid="16389"/>
                                        </p:tgtEl>
                                      </p:cBhvr>
                                    </p:animEffect>
                                  </p:childTnLst>
                                </p:cTn>
                              </p:par>
                              <p:par>
                                <p:cTn id="12" presetID="10" presetClass="entr" presetSubtype="0" fill="hold" nodeType="withEffect">
                                  <p:stCondLst>
                                    <p:cond delay="500"/>
                                  </p:stCondLst>
                                  <p:childTnLst>
                                    <p:set>
                                      <p:cBhvr>
                                        <p:cTn id="13" dur="1" fill="hold">
                                          <p:stCondLst>
                                            <p:cond delay="0"/>
                                          </p:stCondLst>
                                        </p:cTn>
                                        <p:tgtEl>
                                          <p:spTgt spid="16390"/>
                                        </p:tgtEl>
                                        <p:attrNameLst>
                                          <p:attrName>style.visibility</p:attrName>
                                        </p:attrNameLst>
                                      </p:cBhvr>
                                      <p:to>
                                        <p:strVal val="visible"/>
                                      </p:to>
                                    </p:set>
                                    <p:animEffect transition="in" filter="fade">
                                      <p:cBhvr>
                                        <p:cTn id="14" dur="2000"/>
                                        <p:tgtEl>
                                          <p:spTgt spid="16390"/>
                                        </p:tgtEl>
                                      </p:cBhvr>
                                    </p:animEffect>
                                  </p:childTnLst>
                                </p:cTn>
                              </p:par>
                              <p:par>
                                <p:cTn id="15" presetID="10" presetClass="entr" presetSubtype="0" fill="hold" nodeType="withEffect">
                                  <p:stCondLst>
                                    <p:cond delay="1000"/>
                                  </p:stCondLst>
                                  <p:childTnLst>
                                    <p:set>
                                      <p:cBhvr>
                                        <p:cTn id="16" dur="1" fill="hold">
                                          <p:stCondLst>
                                            <p:cond delay="0"/>
                                          </p:stCondLst>
                                        </p:cTn>
                                        <p:tgtEl>
                                          <p:spTgt spid="16391"/>
                                        </p:tgtEl>
                                        <p:attrNameLst>
                                          <p:attrName>style.visibility</p:attrName>
                                        </p:attrNameLst>
                                      </p:cBhvr>
                                      <p:to>
                                        <p:strVal val="visible"/>
                                      </p:to>
                                    </p:set>
                                    <p:animEffect transition="in" filter="fade">
                                      <p:cBhvr>
                                        <p:cTn id="17" dur="2000"/>
                                        <p:tgtEl>
                                          <p:spTgt spid="16391"/>
                                        </p:tgtEl>
                                      </p:cBhvr>
                                    </p:animEffect>
                                  </p:childTnLst>
                                </p:cTn>
                              </p:par>
                            </p:childTnLst>
                          </p:cTn>
                        </p:par>
                        <p:par>
                          <p:cTn id="18" fill="hold">
                            <p:stCondLst>
                              <p:cond delay="5000"/>
                            </p:stCondLst>
                            <p:childTnLst>
                              <p:par>
                                <p:cTn id="19" presetID="22" presetClass="entr" presetSubtype="8" fill="hold" grpId="0" nodeType="afterEffect">
                                  <p:stCondLst>
                                    <p:cond delay="700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100013"/>
            <a:ext cx="8229600" cy="1143001"/>
          </a:xfrm>
        </p:spPr>
        <p:txBody>
          <a:bodyPr/>
          <a:lstStyle/>
          <a:p>
            <a:r>
              <a:rPr lang="en-US" altLang="ko-KR" b="1" smtClean="0">
                <a:solidFill>
                  <a:srgbClr val="042A08"/>
                </a:solidFill>
                <a:ea typeface="굴림" charset="-127"/>
              </a:rPr>
              <a:t>Village home-stay</a:t>
            </a:r>
            <a:r>
              <a:rPr lang="en-US" altLang="ko-KR" sz="3200" b="1" smtClean="0">
                <a:solidFill>
                  <a:srgbClr val="042A08"/>
                </a:solidFill>
                <a:ea typeface="굴림" charset="-127"/>
              </a:rPr>
              <a:t>(Wiang Papao)</a:t>
            </a:r>
          </a:p>
        </p:txBody>
      </p:sp>
      <p:sp>
        <p:nvSpPr>
          <p:cNvPr id="18435" name="Content Placeholder 2"/>
          <p:cNvSpPr>
            <a:spLocks noGrp="1"/>
          </p:cNvSpPr>
          <p:nvPr>
            <p:ph idx="1"/>
          </p:nvPr>
        </p:nvSpPr>
        <p:spPr>
          <a:xfrm>
            <a:off x="374650" y="836613"/>
            <a:ext cx="8229600" cy="4525962"/>
          </a:xfrm>
        </p:spPr>
        <p:txBody>
          <a:bodyPr/>
          <a:lstStyle/>
          <a:p>
            <a:pPr>
              <a:spcBef>
                <a:spcPct val="0"/>
              </a:spcBef>
              <a:buFontTx/>
              <a:buChar char="-"/>
            </a:pPr>
            <a:r>
              <a:rPr lang="en-US" altLang="ko-KR" dirty="0" smtClean="0">
                <a:ea typeface="굴림" charset="-127"/>
              </a:rPr>
              <a:t>Over three days, we’ve done so many things such as building fire protection line. </a:t>
            </a:r>
          </a:p>
        </p:txBody>
      </p:sp>
      <p:pic>
        <p:nvPicPr>
          <p:cNvPr id="18436" name="Picture 4" descr="DSC_1742.JPG"/>
          <p:cNvPicPr>
            <a:picLocks noChangeAspect="1"/>
          </p:cNvPicPr>
          <p:nvPr/>
        </p:nvPicPr>
        <p:blipFill>
          <a:blip r:embed="rId3" cstate="print"/>
          <a:srcRect l="2670" r="22707"/>
          <a:stretch>
            <a:fillRect/>
          </a:stretch>
        </p:blipFill>
        <p:spPr bwMode="auto">
          <a:xfrm>
            <a:off x="2565400" y="2492375"/>
            <a:ext cx="4022725" cy="3594100"/>
          </a:xfrm>
          <a:prstGeom prst="rect">
            <a:avLst/>
          </a:prstGeom>
          <a:noFill/>
          <a:ln w="9525">
            <a:noFill/>
            <a:miter lim="800000"/>
            <a:headEnd/>
            <a:tailEnd/>
          </a:ln>
        </p:spPr>
      </p:pic>
      <p:sp>
        <p:nvSpPr>
          <p:cNvPr id="18437" name="AutoShape 12"/>
          <p:cNvSpPr>
            <a:spLocks noChangeArrowheads="1"/>
          </p:cNvSpPr>
          <p:nvPr/>
        </p:nvSpPr>
        <p:spPr bwMode="auto">
          <a:xfrm>
            <a:off x="144463" y="1916113"/>
            <a:ext cx="8891587" cy="4752975"/>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pic>
        <p:nvPicPr>
          <p:cNvPr id="18438" name="Picture 2" descr="G:\THAILAND\p.yo\DSC_1593.JPG"/>
          <p:cNvPicPr>
            <a:picLocks noChangeAspect="1" noChangeArrowheads="1"/>
          </p:cNvPicPr>
          <p:nvPr/>
        </p:nvPicPr>
        <p:blipFill>
          <a:blip r:embed="rId4" cstate="print"/>
          <a:srcRect r="8127"/>
          <a:stretch>
            <a:fillRect/>
          </a:stretch>
        </p:blipFill>
        <p:spPr bwMode="auto">
          <a:xfrm>
            <a:off x="6467475" y="2276475"/>
            <a:ext cx="2425700" cy="3960813"/>
          </a:xfrm>
          <a:prstGeom prst="rect">
            <a:avLst/>
          </a:prstGeom>
          <a:noFill/>
          <a:ln w="9525">
            <a:noFill/>
            <a:miter lim="800000"/>
            <a:headEnd/>
            <a:tailEnd/>
          </a:ln>
        </p:spPr>
      </p:pic>
      <p:pic>
        <p:nvPicPr>
          <p:cNvPr id="18439" name="Picture 3" descr="DSC_1687.jpg"/>
          <p:cNvPicPr>
            <a:picLocks noChangeAspect="1"/>
          </p:cNvPicPr>
          <p:nvPr/>
        </p:nvPicPr>
        <p:blipFill>
          <a:blip r:embed="rId5" cstate="print"/>
          <a:srcRect l="7687"/>
          <a:stretch>
            <a:fillRect/>
          </a:stretch>
        </p:blipFill>
        <p:spPr bwMode="auto">
          <a:xfrm>
            <a:off x="323850" y="2276475"/>
            <a:ext cx="2436813" cy="3960813"/>
          </a:xfrm>
          <a:prstGeom prst="rect">
            <a:avLst/>
          </a:prstGeom>
          <a:noFill/>
          <a:ln w="9525">
            <a:noFill/>
            <a:miter lim="800000"/>
            <a:headEnd/>
            <a:tailEnd/>
          </a:ln>
        </p:spPr>
      </p:pic>
      <p:sp>
        <p:nvSpPr>
          <p:cNvPr id="8" name="TextBox 7"/>
          <p:cNvSpPr txBox="1"/>
          <p:nvPr/>
        </p:nvSpPr>
        <p:spPr>
          <a:xfrm>
            <a:off x="323850" y="3986213"/>
            <a:ext cx="8532813" cy="861774"/>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lgn="ctr">
              <a:defRPr/>
            </a:pPr>
            <a:r>
              <a:rPr lang="en-US" altLang="ko-KR" sz="2500" b="1" dirty="0" smtClean="0"/>
              <a:t>We observed how the function of community works among village people</a:t>
            </a:r>
            <a:endParaRPr lang="ko-KR" altLang="en-US" sz="2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2000"/>
                                        <p:tgtEl>
                                          <p:spTgt spid="1843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8439"/>
                                        </p:tgtEl>
                                        <p:attrNameLst>
                                          <p:attrName>style.visibility</p:attrName>
                                        </p:attrNameLst>
                                      </p:cBhvr>
                                      <p:to>
                                        <p:strVal val="visible"/>
                                      </p:to>
                                    </p:set>
                                    <p:animEffect transition="in" filter="fade">
                                      <p:cBhvr>
                                        <p:cTn id="11" dur="2000"/>
                                        <p:tgtEl>
                                          <p:spTgt spid="18439"/>
                                        </p:tgtEl>
                                      </p:cBhvr>
                                    </p:animEffect>
                                  </p:childTnLst>
                                </p:cTn>
                              </p:par>
                              <p:par>
                                <p:cTn id="12" presetID="10" presetClass="entr" presetSubtype="0" fill="hold" nodeType="withEffect">
                                  <p:stCondLst>
                                    <p:cond delay="500"/>
                                  </p:stCondLst>
                                  <p:childTnLst>
                                    <p:set>
                                      <p:cBhvr>
                                        <p:cTn id="13" dur="1" fill="hold">
                                          <p:stCondLst>
                                            <p:cond delay="0"/>
                                          </p:stCondLst>
                                        </p:cTn>
                                        <p:tgtEl>
                                          <p:spTgt spid="18436"/>
                                        </p:tgtEl>
                                        <p:attrNameLst>
                                          <p:attrName>style.visibility</p:attrName>
                                        </p:attrNameLst>
                                      </p:cBhvr>
                                      <p:to>
                                        <p:strVal val="visible"/>
                                      </p:to>
                                    </p:set>
                                    <p:animEffect transition="in" filter="fade">
                                      <p:cBhvr>
                                        <p:cTn id="14" dur="2000"/>
                                        <p:tgtEl>
                                          <p:spTgt spid="18436"/>
                                        </p:tgtEl>
                                      </p:cBhvr>
                                    </p:animEffect>
                                  </p:childTnLst>
                                </p:cTn>
                              </p:par>
                              <p:par>
                                <p:cTn id="15" presetID="10" presetClass="entr" presetSubtype="0" fill="hold" nodeType="withEffect">
                                  <p:stCondLst>
                                    <p:cond delay="1000"/>
                                  </p:stCondLst>
                                  <p:childTnLst>
                                    <p:set>
                                      <p:cBhvr>
                                        <p:cTn id="16" dur="1" fill="hold">
                                          <p:stCondLst>
                                            <p:cond delay="0"/>
                                          </p:stCondLst>
                                        </p:cTn>
                                        <p:tgtEl>
                                          <p:spTgt spid="18438"/>
                                        </p:tgtEl>
                                        <p:attrNameLst>
                                          <p:attrName>style.visibility</p:attrName>
                                        </p:attrNameLst>
                                      </p:cBhvr>
                                      <p:to>
                                        <p:strVal val="visible"/>
                                      </p:to>
                                    </p:set>
                                    <p:animEffect transition="in" filter="fade">
                                      <p:cBhvr>
                                        <p:cTn id="17" dur="2000"/>
                                        <p:tgtEl>
                                          <p:spTgt spid="18438"/>
                                        </p:tgtEl>
                                      </p:cBhvr>
                                    </p:animEffect>
                                  </p:childTnLst>
                                </p:cTn>
                              </p:par>
                            </p:childTnLst>
                          </p:cTn>
                        </p:par>
                        <p:par>
                          <p:cTn id="18" fill="hold">
                            <p:stCondLst>
                              <p:cond delay="5000"/>
                            </p:stCondLst>
                            <p:childTnLst>
                              <p:par>
                                <p:cTn id="19" presetID="22" presetClass="entr" presetSubtype="8" fill="hold" grpId="0" nodeType="afterEffect">
                                  <p:stCondLst>
                                    <p:cond delay="700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uiExpand="1" build="p"/>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100013"/>
            <a:ext cx="8229600" cy="1143001"/>
          </a:xfrm>
        </p:spPr>
        <p:txBody>
          <a:bodyPr/>
          <a:lstStyle/>
          <a:p>
            <a:pPr eaLnBrk="1" hangingPunct="1"/>
            <a:r>
              <a:rPr lang="en-US" b="1" smtClean="0">
                <a:solidFill>
                  <a:srgbClr val="042A08"/>
                </a:solidFill>
              </a:rPr>
              <a:t>Green Ambassador Camp</a:t>
            </a:r>
            <a:endParaRPr lang="en-US" altLang="ko-KR" sz="3200" b="1" smtClean="0">
              <a:solidFill>
                <a:srgbClr val="042A08"/>
              </a:solidFill>
              <a:ea typeface="굴림" charset="-127"/>
            </a:endParaRPr>
          </a:p>
        </p:txBody>
      </p:sp>
      <p:sp>
        <p:nvSpPr>
          <p:cNvPr id="20483" name="Content Placeholder 2"/>
          <p:cNvSpPr>
            <a:spLocks noGrp="1"/>
          </p:cNvSpPr>
          <p:nvPr>
            <p:ph idx="1"/>
          </p:nvPr>
        </p:nvSpPr>
        <p:spPr>
          <a:xfrm>
            <a:off x="468313" y="881063"/>
            <a:ext cx="8675687" cy="358775"/>
          </a:xfrm>
        </p:spPr>
        <p:txBody>
          <a:bodyPr/>
          <a:lstStyle/>
          <a:p>
            <a:pPr eaLnBrk="1" hangingPunct="1">
              <a:buFontTx/>
              <a:buChar char="-"/>
            </a:pPr>
            <a:r>
              <a:rPr lang="en-US" altLang="ko-KR" sz="2600" dirty="0" smtClean="0">
                <a:ea typeface="굴림" charset="-127"/>
              </a:rPr>
              <a:t>During 2 days, we had many students from different places and countries. It was time we could get close both with teammates and environment.</a:t>
            </a:r>
          </a:p>
        </p:txBody>
      </p:sp>
      <p:sp>
        <p:nvSpPr>
          <p:cNvPr id="20484" name="AutoShape 9"/>
          <p:cNvSpPr>
            <a:spLocks noChangeArrowheads="1"/>
          </p:cNvSpPr>
          <p:nvPr/>
        </p:nvSpPr>
        <p:spPr bwMode="auto">
          <a:xfrm>
            <a:off x="250825" y="2214563"/>
            <a:ext cx="8642350" cy="4527550"/>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pic>
        <p:nvPicPr>
          <p:cNvPr id="20486" name="Picture 2"/>
          <p:cNvPicPr>
            <a:picLocks noChangeAspect="1" noChangeArrowheads="1"/>
          </p:cNvPicPr>
          <p:nvPr/>
        </p:nvPicPr>
        <p:blipFill>
          <a:blip r:embed="rId3" cstate="print"/>
          <a:srcRect/>
          <a:stretch>
            <a:fillRect/>
          </a:stretch>
        </p:blipFill>
        <p:spPr bwMode="auto">
          <a:xfrm>
            <a:off x="896940" y="2246086"/>
            <a:ext cx="3600450" cy="2400300"/>
          </a:xfrm>
          <a:prstGeom prst="rect">
            <a:avLst/>
          </a:prstGeom>
          <a:noFill/>
          <a:ln w="9525">
            <a:noFill/>
            <a:miter lim="800000"/>
            <a:headEnd/>
            <a:tailEnd/>
          </a:ln>
        </p:spPr>
      </p:pic>
      <p:pic>
        <p:nvPicPr>
          <p:cNvPr id="1026" name="Picture 2" descr="C:\Users\user\Desktop\피요사진\102D3100\DSC_0073.JPG"/>
          <p:cNvPicPr>
            <a:picLocks noChangeAspect="1" noChangeArrowheads="1"/>
          </p:cNvPicPr>
          <p:nvPr/>
        </p:nvPicPr>
        <p:blipFill>
          <a:blip r:embed="rId4" cstate="print"/>
          <a:srcRect/>
          <a:stretch>
            <a:fillRect/>
          </a:stretch>
        </p:blipFill>
        <p:spPr bwMode="auto">
          <a:xfrm>
            <a:off x="4500562" y="4286256"/>
            <a:ext cx="3643338" cy="2428892"/>
          </a:xfrm>
          <a:prstGeom prst="rect">
            <a:avLst/>
          </a:prstGeom>
          <a:noFill/>
        </p:spPr>
      </p:pic>
      <p:pic>
        <p:nvPicPr>
          <p:cNvPr id="1027" name="Picture 3" descr="C:\Users\user\Desktop\그린 엠버서더 캠프 사진\1일차\DSC02403.JPG"/>
          <p:cNvPicPr>
            <a:picLocks noChangeAspect="1" noChangeArrowheads="1"/>
          </p:cNvPicPr>
          <p:nvPr/>
        </p:nvPicPr>
        <p:blipFill>
          <a:blip r:embed="rId5" cstate="print"/>
          <a:srcRect/>
          <a:stretch>
            <a:fillRect/>
          </a:stretch>
        </p:blipFill>
        <p:spPr bwMode="auto">
          <a:xfrm>
            <a:off x="1428760" y="4643446"/>
            <a:ext cx="3071802" cy="2044300"/>
          </a:xfrm>
          <a:prstGeom prst="rect">
            <a:avLst/>
          </a:prstGeom>
          <a:noFill/>
        </p:spPr>
      </p:pic>
      <p:pic>
        <p:nvPicPr>
          <p:cNvPr id="1028" name="Picture 4" descr="C:\Users\user\Desktop\그린 엠버서더 캠프 사진\1일차\DSC04015.JPG"/>
          <p:cNvPicPr>
            <a:picLocks noChangeAspect="1" noChangeArrowheads="1"/>
          </p:cNvPicPr>
          <p:nvPr/>
        </p:nvPicPr>
        <p:blipFill>
          <a:blip r:embed="rId6" cstate="print"/>
          <a:srcRect/>
          <a:stretch>
            <a:fillRect/>
          </a:stretch>
        </p:blipFill>
        <p:spPr bwMode="auto">
          <a:xfrm>
            <a:off x="4500562" y="2236684"/>
            <a:ext cx="3143272" cy="2091865"/>
          </a:xfrm>
          <a:prstGeom prst="rect">
            <a:avLst/>
          </a:prstGeom>
          <a:noFill/>
        </p:spPr>
      </p:pic>
      <p:sp>
        <p:nvSpPr>
          <p:cNvPr id="8" name="TextBox 7"/>
          <p:cNvSpPr txBox="1"/>
          <p:nvPr/>
        </p:nvSpPr>
        <p:spPr>
          <a:xfrm>
            <a:off x="323850" y="3933825"/>
            <a:ext cx="8532813" cy="861774"/>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lgn="ctr">
              <a:defRPr/>
            </a:pPr>
            <a:r>
              <a:rPr lang="en-US" altLang="ko-KR" sz="2500" b="1" dirty="0" smtClean="0"/>
              <a:t>Despite of our pressure to run programs by ourselves,  we are very satisfied that we got to finish the camp successfully .</a:t>
            </a:r>
            <a:endParaRPr lang="ko-KR" altLang="en-US" sz="2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2000"/>
                                        <p:tgtEl>
                                          <p:spTgt spid="2048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486"/>
                                        </p:tgtEl>
                                        <p:attrNameLst>
                                          <p:attrName>style.visibility</p:attrName>
                                        </p:attrNameLst>
                                      </p:cBhvr>
                                      <p:to>
                                        <p:strVal val="visible"/>
                                      </p:to>
                                    </p:set>
                                    <p:animEffect transition="in" filter="fade">
                                      <p:cBhvr>
                                        <p:cTn id="11" dur="2000"/>
                                        <p:tgtEl>
                                          <p:spTgt spid="20486"/>
                                        </p:tgtEl>
                                      </p:cBhvr>
                                    </p:animEffect>
                                  </p:childTnLst>
                                </p:cTn>
                              </p:par>
                              <p:par>
                                <p:cTn id="12" presetID="10" presetClass="entr" presetSubtype="0" fill="hold" nodeType="withEffect">
                                  <p:stCondLst>
                                    <p:cond delay="100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2000"/>
                                        <p:tgtEl>
                                          <p:spTgt spid="1028"/>
                                        </p:tgtEl>
                                      </p:cBhvr>
                                    </p:animEffect>
                                  </p:childTnLst>
                                </p:cTn>
                              </p:par>
                              <p:par>
                                <p:cTn id="15" presetID="10" presetClass="entr" presetSubtype="0" fill="hold" nodeType="withEffect">
                                  <p:stCondLst>
                                    <p:cond delay="100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2000"/>
                                        <p:tgtEl>
                                          <p:spTgt spid="1027"/>
                                        </p:tgtEl>
                                      </p:cBhvr>
                                    </p:animEffect>
                                  </p:childTnLst>
                                </p:cTn>
                              </p:par>
                              <p:par>
                                <p:cTn id="18" presetID="10" presetClass="entr" presetSubtype="0" fill="hold" nodeType="withEffect">
                                  <p:stCondLst>
                                    <p:cond delay="150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2000"/>
                                        <p:tgtEl>
                                          <p:spTgt spid="1026"/>
                                        </p:tgtEl>
                                      </p:cBhvr>
                                    </p:animEffect>
                                  </p:childTnLst>
                                </p:cTn>
                              </p:par>
                            </p:childTnLst>
                          </p:cTn>
                        </p:par>
                        <p:par>
                          <p:cTn id="21" fill="hold">
                            <p:stCondLst>
                              <p:cond delay="5500"/>
                            </p:stCondLst>
                            <p:childTnLst>
                              <p:par>
                                <p:cTn id="22" presetID="22" presetClass="entr" presetSubtype="8" fill="hold" grpId="0" nodeType="afterEffect">
                                  <p:stCondLst>
                                    <p:cond delay="700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sz="1800">
              <a:solidFill>
                <a:srgbClr val="FFFFFF"/>
              </a:solidFill>
              <a:ea typeface="굴림" charset="-127"/>
              <a:cs typeface="Angsana New" pitchFamily="18" charset="-34"/>
            </a:endParaRPr>
          </a:p>
        </p:txBody>
      </p:sp>
      <p:pic>
        <p:nvPicPr>
          <p:cNvPr id="13" name="그림 12"/>
          <p:cNvPicPr>
            <a:picLocks noChangeAspect="1"/>
          </p:cNvPicPr>
          <p:nvPr/>
        </p:nvPicPr>
        <p:blipFill rotWithShape="1">
          <a:blip r:embed="rId2" cstate="print">
            <a:extLst>
              <a:ext uri="{BEBA8EAE-BF5A-486C-A8C5-ECC9F3942E4B}"/>
              <a:ext uri="{28A0092B-C50C-407E-A947-70E740481C1C}"/>
            </a:extLst>
          </a:blip>
          <a:srcRect l="5357" r="3494"/>
          <a:stretch/>
        </p:blipFill>
        <p:spPr>
          <a:xfrm>
            <a:off x="2631164" y="1200277"/>
            <a:ext cx="3741036" cy="4522599"/>
          </a:xfrm>
          <a:prstGeom prst="rect">
            <a:avLst/>
          </a:prstGeom>
          <a:effectLst>
            <a:softEdge rad="127000"/>
          </a:effectLst>
        </p:spPr>
      </p:pic>
      <p:sp>
        <p:nvSpPr>
          <p:cNvPr id="21508" name="Rectangle 4"/>
          <p:cNvSpPr>
            <a:spLocks noGrp="1"/>
          </p:cNvSpPr>
          <p:nvPr>
            <p:ph type="title"/>
          </p:nvPr>
        </p:nvSpPr>
        <p:spPr>
          <a:xfrm>
            <a:off x="395288" y="2997200"/>
            <a:ext cx="8229600" cy="1143000"/>
          </a:xfrm>
        </p:spPr>
        <p:txBody>
          <a:bodyPr/>
          <a:lstStyle/>
          <a:p>
            <a:pPr eaLnBrk="1" hangingPunct="1"/>
            <a:r>
              <a:rPr lang="en-US" altLang="ko-KR" b="1" smtClean="0">
                <a:solidFill>
                  <a:srgbClr val="FFFF00"/>
                </a:solidFill>
                <a:ea typeface="굴림" charset="-127"/>
              </a:rPr>
              <a:t>Chiang Rai</a:t>
            </a:r>
            <a:br>
              <a:rPr lang="en-US" altLang="ko-KR" b="1" smtClean="0">
                <a:solidFill>
                  <a:srgbClr val="FFFF00"/>
                </a:solidFill>
                <a:ea typeface="굴림" charset="-127"/>
              </a:rPr>
            </a:br>
            <a:r>
              <a:rPr lang="en-US" altLang="ko-KR" b="1" smtClean="0">
                <a:solidFill>
                  <a:srgbClr val="FFFF00"/>
                </a:solidFill>
                <a:ea typeface="굴림" charset="-127"/>
              </a:rPr>
              <a:t>Day camp &amp;</a:t>
            </a:r>
            <a:r>
              <a:rPr lang="en-US" altLang="ko-KR" b="1" smtClean="0">
                <a:solidFill>
                  <a:srgbClr val="042A08"/>
                </a:solidFill>
                <a:ea typeface="굴림" charset="-127"/>
              </a:rPr>
              <a:t> </a:t>
            </a:r>
            <a:r>
              <a:rPr lang="en-US" altLang="ko-KR" b="1" smtClean="0">
                <a:solidFill>
                  <a:srgbClr val="FFFF00"/>
                </a:solidFill>
                <a:ea typeface="굴림" charset="-127"/>
              </a:rPr>
              <a:t>Language school</a:t>
            </a:r>
            <a:endParaRPr lang="th-TH" altLang="ko-KR" b="1" smtClean="0">
              <a:solidFill>
                <a:srgbClr val="FFFF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68313" y="-100013"/>
            <a:ext cx="8229600" cy="1143001"/>
          </a:xfrm>
        </p:spPr>
        <p:txBody>
          <a:bodyPr/>
          <a:lstStyle/>
          <a:p>
            <a:pPr eaLnBrk="1" hangingPunct="1"/>
            <a:r>
              <a:rPr lang="en-US" altLang="ko-KR" sz="4300" b="1" smtClean="0">
                <a:solidFill>
                  <a:srgbClr val="042A08"/>
                </a:solidFill>
                <a:ea typeface="굴림" charset="-127"/>
              </a:rPr>
              <a:t>Day camp</a:t>
            </a:r>
          </a:p>
        </p:txBody>
      </p:sp>
      <p:pic>
        <p:nvPicPr>
          <p:cNvPr id="22531" name="Picture 5" descr="DSC03252.JPG"/>
          <p:cNvPicPr>
            <a:picLocks noChangeAspect="1"/>
          </p:cNvPicPr>
          <p:nvPr/>
        </p:nvPicPr>
        <p:blipFill>
          <a:blip r:embed="rId2" cstate="print"/>
          <a:srcRect/>
          <a:stretch>
            <a:fillRect/>
          </a:stretch>
        </p:blipFill>
        <p:spPr bwMode="auto">
          <a:xfrm>
            <a:off x="5000625" y="1773238"/>
            <a:ext cx="3603625" cy="2322512"/>
          </a:xfrm>
          <a:prstGeom prst="rect">
            <a:avLst/>
          </a:prstGeom>
          <a:noFill/>
          <a:ln w="9525">
            <a:noFill/>
            <a:miter lim="800000"/>
            <a:headEnd/>
            <a:tailEnd/>
          </a:ln>
        </p:spPr>
      </p:pic>
      <p:pic>
        <p:nvPicPr>
          <p:cNvPr id="22532" name="Picture 6" descr="DSC03894.JPG"/>
          <p:cNvPicPr>
            <a:picLocks noChangeAspect="1"/>
          </p:cNvPicPr>
          <p:nvPr/>
        </p:nvPicPr>
        <p:blipFill>
          <a:blip r:embed="rId3" cstate="print"/>
          <a:srcRect/>
          <a:stretch>
            <a:fillRect/>
          </a:stretch>
        </p:blipFill>
        <p:spPr bwMode="auto">
          <a:xfrm>
            <a:off x="500063" y="1771650"/>
            <a:ext cx="3576637" cy="2443163"/>
          </a:xfrm>
          <a:prstGeom prst="rect">
            <a:avLst/>
          </a:prstGeom>
          <a:noFill/>
          <a:ln w="9525">
            <a:noFill/>
            <a:miter lim="800000"/>
            <a:headEnd/>
            <a:tailEnd/>
          </a:ln>
        </p:spPr>
      </p:pic>
      <p:sp>
        <p:nvSpPr>
          <p:cNvPr id="22533" name="AutoShape 12"/>
          <p:cNvSpPr>
            <a:spLocks noChangeArrowheads="1"/>
          </p:cNvSpPr>
          <p:nvPr/>
        </p:nvSpPr>
        <p:spPr bwMode="auto">
          <a:xfrm>
            <a:off x="179388" y="1628775"/>
            <a:ext cx="4248150" cy="5229225"/>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sp>
        <p:nvSpPr>
          <p:cNvPr id="22534" name="Rectangle 14"/>
          <p:cNvSpPr>
            <a:spLocks/>
          </p:cNvSpPr>
          <p:nvPr/>
        </p:nvSpPr>
        <p:spPr bwMode="auto">
          <a:xfrm>
            <a:off x="0" y="836613"/>
            <a:ext cx="9144000" cy="576262"/>
          </a:xfrm>
          <a:prstGeom prst="rect">
            <a:avLst/>
          </a:prstGeom>
          <a:noFill/>
          <a:ln w="9525">
            <a:noFill/>
            <a:miter lim="800000"/>
            <a:headEnd/>
            <a:tailEnd/>
          </a:ln>
        </p:spPr>
        <p:txBody>
          <a:bodyPr/>
          <a:lstStyle/>
          <a:p>
            <a:pPr marL="342900" indent="-342900">
              <a:spcBef>
                <a:spcPct val="20000"/>
              </a:spcBef>
              <a:buFont typeface="Arial" pitchFamily="34" charset="0"/>
              <a:buNone/>
            </a:pPr>
            <a:r>
              <a:rPr lang="en-US" altLang="ko-KR" sz="3200" dirty="0" smtClean="0">
                <a:latin typeface="Calibri" pitchFamily="34" charset="0"/>
                <a:ea typeface="굴림" charset="-127"/>
              </a:rPr>
              <a:t>- Day camp was practice to get familiar with children.</a:t>
            </a:r>
            <a:endParaRPr lang="th-TH" altLang="ko-KR" sz="3200" dirty="0">
              <a:latin typeface="Calibri" pitchFamily="34" charset="0"/>
            </a:endParaRPr>
          </a:p>
        </p:txBody>
      </p:sp>
      <p:pic>
        <p:nvPicPr>
          <p:cNvPr id="22535" name="Picture 10" descr="G:\2012 라온아띠 태국\사진\디카사진\DCIM\100PHOTO\2011.3.7~8.6태국\2012.4.5\SAM_2135.JPG"/>
          <p:cNvPicPr>
            <a:picLocks noChangeAspect="1" noChangeArrowheads="1"/>
          </p:cNvPicPr>
          <p:nvPr/>
        </p:nvPicPr>
        <p:blipFill>
          <a:blip r:embed="rId4" cstate="print"/>
          <a:srcRect t="5316" b="4305"/>
          <a:stretch>
            <a:fillRect/>
          </a:stretch>
        </p:blipFill>
        <p:spPr bwMode="auto">
          <a:xfrm>
            <a:off x="511175" y="4256088"/>
            <a:ext cx="3629025" cy="2459037"/>
          </a:xfrm>
          <a:prstGeom prst="rect">
            <a:avLst/>
          </a:prstGeom>
          <a:noFill/>
          <a:ln w="9525">
            <a:noFill/>
            <a:miter lim="800000"/>
            <a:headEnd/>
            <a:tailEnd/>
          </a:ln>
        </p:spPr>
      </p:pic>
      <p:sp>
        <p:nvSpPr>
          <p:cNvPr id="22536" name="AutoShape 12"/>
          <p:cNvSpPr>
            <a:spLocks noChangeArrowheads="1"/>
          </p:cNvSpPr>
          <p:nvPr/>
        </p:nvSpPr>
        <p:spPr bwMode="auto">
          <a:xfrm>
            <a:off x="4716463" y="1628775"/>
            <a:ext cx="4248150" cy="5229225"/>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pic>
        <p:nvPicPr>
          <p:cNvPr id="22537" name="Picture 2" descr="G:\THAILAND\CHIANGRAI(0314~\DSC06869.JPG"/>
          <p:cNvPicPr>
            <a:picLocks noChangeAspect="1" noChangeArrowheads="1"/>
          </p:cNvPicPr>
          <p:nvPr/>
        </p:nvPicPr>
        <p:blipFill>
          <a:blip r:embed="rId5" cstate="print"/>
          <a:srcRect/>
          <a:stretch>
            <a:fillRect/>
          </a:stretch>
        </p:blipFill>
        <p:spPr bwMode="auto">
          <a:xfrm>
            <a:off x="5000625" y="4143375"/>
            <a:ext cx="3649663" cy="2428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fade">
                                      <p:cBhvr>
                                        <p:cTn id="7" dur="2000"/>
                                        <p:tgtEl>
                                          <p:spTgt spid="2253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532"/>
                                        </p:tgtEl>
                                        <p:attrNameLst>
                                          <p:attrName>style.visibility</p:attrName>
                                        </p:attrNameLst>
                                      </p:cBhvr>
                                      <p:to>
                                        <p:strVal val="visible"/>
                                      </p:to>
                                    </p:set>
                                    <p:animEffect transition="in" filter="fade">
                                      <p:cBhvr>
                                        <p:cTn id="11" dur="2000"/>
                                        <p:tgtEl>
                                          <p:spTgt spid="22532"/>
                                        </p:tgtEl>
                                      </p:cBhvr>
                                    </p:animEffect>
                                  </p:childTnLst>
                                </p:cTn>
                              </p:par>
                              <p:par>
                                <p:cTn id="12" presetID="10" presetClass="entr" presetSubtype="0" fill="hold" nodeType="withEffect">
                                  <p:stCondLst>
                                    <p:cond delay="0"/>
                                  </p:stCondLst>
                                  <p:childTnLst>
                                    <p:set>
                                      <p:cBhvr>
                                        <p:cTn id="13" dur="1" fill="hold">
                                          <p:stCondLst>
                                            <p:cond delay="0"/>
                                          </p:stCondLst>
                                        </p:cTn>
                                        <p:tgtEl>
                                          <p:spTgt spid="22535"/>
                                        </p:tgtEl>
                                        <p:attrNameLst>
                                          <p:attrName>style.visibility</p:attrName>
                                        </p:attrNameLst>
                                      </p:cBhvr>
                                      <p:to>
                                        <p:strVal val="visible"/>
                                      </p:to>
                                    </p:set>
                                    <p:animEffect transition="in" filter="fade">
                                      <p:cBhvr>
                                        <p:cTn id="14" dur="2000"/>
                                        <p:tgtEl>
                                          <p:spTgt spid="22535"/>
                                        </p:tgtEl>
                                      </p:cBhvr>
                                    </p:animEffect>
                                  </p:childTnLst>
                                </p:cTn>
                              </p:par>
                              <p:par>
                                <p:cTn id="15" presetID="10" presetClass="entr" presetSubtype="0" fill="hold" nodeType="withEffect">
                                  <p:stCondLst>
                                    <p:cond delay="0"/>
                                  </p:stCondLst>
                                  <p:childTnLst>
                                    <p:set>
                                      <p:cBhvr>
                                        <p:cTn id="16" dur="1" fill="hold">
                                          <p:stCondLst>
                                            <p:cond delay="0"/>
                                          </p:stCondLst>
                                        </p:cTn>
                                        <p:tgtEl>
                                          <p:spTgt spid="22531"/>
                                        </p:tgtEl>
                                        <p:attrNameLst>
                                          <p:attrName>style.visibility</p:attrName>
                                        </p:attrNameLst>
                                      </p:cBhvr>
                                      <p:to>
                                        <p:strVal val="visible"/>
                                      </p:to>
                                    </p:set>
                                    <p:animEffect transition="in" filter="fade">
                                      <p:cBhvr>
                                        <p:cTn id="17" dur="2000"/>
                                        <p:tgtEl>
                                          <p:spTgt spid="22531"/>
                                        </p:tgtEl>
                                      </p:cBhvr>
                                    </p:animEffect>
                                  </p:childTnLst>
                                </p:cTn>
                              </p:par>
                              <p:par>
                                <p:cTn id="18" presetID="10" presetClass="entr" presetSubtype="0" fill="hold" nodeType="withEffect">
                                  <p:stCondLst>
                                    <p:cond delay="0"/>
                                  </p:stCondLst>
                                  <p:childTnLst>
                                    <p:set>
                                      <p:cBhvr>
                                        <p:cTn id="19" dur="1" fill="hold">
                                          <p:stCondLst>
                                            <p:cond delay="0"/>
                                          </p:stCondLst>
                                        </p:cTn>
                                        <p:tgtEl>
                                          <p:spTgt spid="22537"/>
                                        </p:tgtEl>
                                        <p:attrNameLst>
                                          <p:attrName>style.visibility</p:attrName>
                                        </p:attrNameLst>
                                      </p:cBhvr>
                                      <p:to>
                                        <p:strVal val="visible"/>
                                      </p:to>
                                    </p:set>
                                    <p:animEffect transition="in" filter="fade">
                                      <p:cBhvr>
                                        <p:cTn id="20" dur="2000"/>
                                        <p:tgtEl>
                                          <p:spTgt spid="22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sz="1800">
              <a:solidFill>
                <a:srgbClr val="FFFFFF"/>
              </a:solidFill>
              <a:ea typeface="굴림" charset="-127"/>
              <a:cs typeface="Angsana New" pitchFamily="18" charset="-34"/>
            </a:endParaRPr>
          </a:p>
        </p:txBody>
      </p:sp>
      <p:pic>
        <p:nvPicPr>
          <p:cNvPr id="13" name="그림 12"/>
          <p:cNvPicPr>
            <a:picLocks noChangeAspect="1"/>
          </p:cNvPicPr>
          <p:nvPr/>
        </p:nvPicPr>
        <p:blipFill rotWithShape="1">
          <a:blip r:embed="rId2" cstate="print">
            <a:extLst>
              <a:ext uri="{BEBA8EAE-BF5A-486C-A8C5-ECC9F3942E4B}"/>
              <a:ext uri="{28A0092B-C50C-407E-A947-70E740481C1C}"/>
            </a:extLst>
          </a:blip>
          <a:srcRect l="5357" r="3494"/>
          <a:stretch/>
        </p:blipFill>
        <p:spPr>
          <a:xfrm>
            <a:off x="2631164" y="1214422"/>
            <a:ext cx="3741036" cy="4522599"/>
          </a:xfrm>
          <a:prstGeom prst="rect">
            <a:avLst/>
          </a:prstGeom>
          <a:effectLst>
            <a:softEdge rad="127000"/>
          </a:effectLst>
        </p:spPr>
      </p:pic>
      <p:sp>
        <p:nvSpPr>
          <p:cNvPr id="4100" name="Title 1"/>
          <p:cNvSpPr>
            <a:spLocks/>
          </p:cNvSpPr>
          <p:nvPr/>
        </p:nvSpPr>
        <p:spPr bwMode="auto">
          <a:xfrm>
            <a:off x="250825" y="2492375"/>
            <a:ext cx="8458200" cy="1470025"/>
          </a:xfrm>
          <a:prstGeom prst="rect">
            <a:avLst/>
          </a:prstGeom>
          <a:noFill/>
          <a:ln w="9525">
            <a:noFill/>
            <a:miter lim="800000"/>
            <a:headEnd/>
            <a:tailEnd/>
          </a:ln>
        </p:spPr>
        <p:txBody>
          <a:bodyPr anchor="ctr"/>
          <a:lstStyle/>
          <a:p>
            <a:pPr algn="ctr"/>
            <a:r>
              <a:rPr lang="en-US" altLang="ko-KR" sz="6600" b="1">
                <a:solidFill>
                  <a:srgbClr val="FFFF00"/>
                </a:solidFill>
                <a:latin typeface="Calibri" pitchFamily="34" charset="0"/>
                <a:ea typeface="굴림" charset="-127"/>
              </a:rPr>
              <a:t>Raonatti 7</a:t>
            </a:r>
            <a:r>
              <a:rPr lang="en-US" altLang="ko-KR" sz="6600" b="1" baseline="30000">
                <a:solidFill>
                  <a:srgbClr val="FFFF00"/>
                </a:solidFill>
                <a:latin typeface="Calibri" pitchFamily="34" charset="0"/>
                <a:ea typeface="굴림" charset="-127"/>
              </a:rPr>
              <a:t>th</a:t>
            </a:r>
            <a:r>
              <a:rPr lang="en-US" altLang="ko-KR" sz="6600" b="1">
                <a:solidFill>
                  <a:srgbClr val="FFFF00"/>
                </a:solidFill>
                <a:latin typeface="Calibri" pitchFamily="34" charset="0"/>
                <a:ea typeface="굴림" charset="-127"/>
              </a:rPr>
              <a:t> Thai team </a:t>
            </a:r>
          </a:p>
        </p:txBody>
      </p:sp>
      <p:pic>
        <p:nvPicPr>
          <p:cNvPr id="4101" name="Picture 2" descr="H:\팀회의록(규환노트북망가진이후)\KB_s_en2.jpg"/>
          <p:cNvPicPr>
            <a:picLocks noChangeAspect="1" noChangeArrowheads="1"/>
          </p:cNvPicPr>
          <p:nvPr/>
        </p:nvPicPr>
        <p:blipFill>
          <a:blip r:embed="rId3" cstate="print">
            <a:lum bright="10000"/>
          </a:blip>
          <a:srcRect t="19543" b="26819"/>
          <a:stretch>
            <a:fillRect/>
          </a:stretch>
        </p:blipFill>
        <p:spPr bwMode="auto">
          <a:xfrm>
            <a:off x="5592763" y="1588"/>
            <a:ext cx="1979612" cy="288925"/>
          </a:xfrm>
          <a:prstGeom prst="rect">
            <a:avLst/>
          </a:prstGeom>
          <a:noFill/>
          <a:ln w="9525">
            <a:noFill/>
            <a:miter lim="800000"/>
            <a:headEnd/>
            <a:tailEnd/>
          </a:ln>
        </p:spPr>
      </p:pic>
      <p:pic>
        <p:nvPicPr>
          <p:cNvPr id="4102" name="Picture 6" descr="http://www.ymcachiangmai.org/UserFiles/Image/history/logo_ymca01.jpg"/>
          <p:cNvPicPr>
            <a:picLocks noChangeAspect="1" noChangeArrowheads="1"/>
          </p:cNvPicPr>
          <p:nvPr/>
        </p:nvPicPr>
        <p:blipFill>
          <a:blip r:embed="rId4" cstate="print">
            <a:lum bright="40000"/>
          </a:blip>
          <a:srcRect/>
          <a:stretch>
            <a:fillRect/>
          </a:stretch>
        </p:blipFill>
        <p:spPr bwMode="auto">
          <a:xfrm>
            <a:off x="7572375" y="1588"/>
            <a:ext cx="331788" cy="317500"/>
          </a:xfrm>
          <a:prstGeom prst="rect">
            <a:avLst/>
          </a:prstGeom>
          <a:noFill/>
          <a:ln w="9525">
            <a:noFill/>
            <a:miter lim="800000"/>
            <a:headEnd/>
            <a:tailEnd/>
          </a:ln>
        </p:spPr>
      </p:pic>
      <p:pic>
        <p:nvPicPr>
          <p:cNvPr id="4103" name="Picture 8" descr="http://www.raonatti.org/images/top/logo.jpg"/>
          <p:cNvPicPr>
            <a:picLocks noChangeAspect="1" noChangeArrowheads="1"/>
          </p:cNvPicPr>
          <p:nvPr/>
        </p:nvPicPr>
        <p:blipFill>
          <a:blip r:embed="rId5" cstate="print">
            <a:lum bright="30000"/>
          </a:blip>
          <a:srcRect l="-6561" t="29193"/>
          <a:stretch>
            <a:fillRect/>
          </a:stretch>
        </p:blipFill>
        <p:spPr bwMode="auto">
          <a:xfrm>
            <a:off x="7885113" y="0"/>
            <a:ext cx="1168400" cy="30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457200" y="-100013"/>
            <a:ext cx="8229600" cy="1143001"/>
          </a:xfrm>
        </p:spPr>
        <p:txBody>
          <a:bodyPr/>
          <a:lstStyle/>
          <a:p>
            <a:pPr eaLnBrk="1" hangingPunct="1"/>
            <a:r>
              <a:rPr lang="en-US" altLang="ko-KR" sz="4300" b="1" smtClean="0">
                <a:solidFill>
                  <a:srgbClr val="042A08"/>
                </a:solidFill>
                <a:ea typeface="굴림" charset="-127"/>
              </a:rPr>
              <a:t>Language school</a:t>
            </a:r>
          </a:p>
        </p:txBody>
      </p:sp>
      <p:pic>
        <p:nvPicPr>
          <p:cNvPr id="23555" name="Picture 4" descr="DSC04136.JPG"/>
          <p:cNvPicPr>
            <a:picLocks noChangeAspect="1"/>
          </p:cNvPicPr>
          <p:nvPr/>
        </p:nvPicPr>
        <p:blipFill>
          <a:blip r:embed="rId2" cstate="print"/>
          <a:srcRect/>
          <a:stretch>
            <a:fillRect/>
          </a:stretch>
        </p:blipFill>
        <p:spPr bwMode="auto">
          <a:xfrm>
            <a:off x="539750" y="1844675"/>
            <a:ext cx="3600450" cy="2393950"/>
          </a:xfrm>
          <a:prstGeom prst="rect">
            <a:avLst/>
          </a:prstGeom>
          <a:noFill/>
          <a:ln w="9525">
            <a:noFill/>
            <a:miter lim="800000"/>
            <a:headEnd/>
            <a:tailEnd/>
          </a:ln>
        </p:spPr>
      </p:pic>
      <p:pic>
        <p:nvPicPr>
          <p:cNvPr id="23556" name="Picture 6" descr="DSC03732.JPG"/>
          <p:cNvPicPr>
            <a:picLocks noChangeAspect="1"/>
          </p:cNvPicPr>
          <p:nvPr/>
        </p:nvPicPr>
        <p:blipFill>
          <a:blip r:embed="rId3" cstate="print">
            <a:lum bright="10000"/>
          </a:blip>
          <a:srcRect/>
          <a:stretch>
            <a:fillRect/>
          </a:stretch>
        </p:blipFill>
        <p:spPr bwMode="auto">
          <a:xfrm>
            <a:off x="5018088" y="1844675"/>
            <a:ext cx="3730625" cy="2333625"/>
          </a:xfrm>
          <a:prstGeom prst="rect">
            <a:avLst/>
          </a:prstGeom>
          <a:noFill/>
          <a:ln w="9525">
            <a:noFill/>
            <a:miter lim="800000"/>
            <a:headEnd/>
            <a:tailEnd/>
          </a:ln>
        </p:spPr>
      </p:pic>
      <p:pic>
        <p:nvPicPr>
          <p:cNvPr id="23557" name="Picture 8" descr="SAM_1201"/>
          <p:cNvPicPr>
            <a:picLocks noChangeAspect="1" noChangeArrowheads="1"/>
          </p:cNvPicPr>
          <p:nvPr/>
        </p:nvPicPr>
        <p:blipFill>
          <a:blip r:embed="rId4" cstate="print"/>
          <a:srcRect/>
          <a:stretch>
            <a:fillRect/>
          </a:stretch>
        </p:blipFill>
        <p:spPr bwMode="auto">
          <a:xfrm>
            <a:off x="533400" y="4260850"/>
            <a:ext cx="3533775" cy="2481263"/>
          </a:xfrm>
          <a:prstGeom prst="rect">
            <a:avLst/>
          </a:prstGeom>
          <a:noFill/>
          <a:ln w="9525">
            <a:noFill/>
            <a:miter lim="800000"/>
            <a:headEnd/>
            <a:tailEnd/>
          </a:ln>
        </p:spPr>
      </p:pic>
      <p:pic>
        <p:nvPicPr>
          <p:cNvPr id="23558" name="Picture 9" descr="SAM_2283"/>
          <p:cNvPicPr>
            <a:picLocks noChangeAspect="1" noChangeArrowheads="1"/>
          </p:cNvPicPr>
          <p:nvPr/>
        </p:nvPicPr>
        <p:blipFill>
          <a:blip r:embed="rId5" cstate="print"/>
          <a:srcRect/>
          <a:stretch>
            <a:fillRect/>
          </a:stretch>
        </p:blipFill>
        <p:spPr bwMode="auto">
          <a:xfrm>
            <a:off x="5121275" y="4221163"/>
            <a:ext cx="3554413" cy="2447925"/>
          </a:xfrm>
          <a:prstGeom prst="rect">
            <a:avLst/>
          </a:prstGeom>
          <a:noFill/>
          <a:ln w="9525">
            <a:noFill/>
            <a:miter lim="800000"/>
            <a:headEnd/>
            <a:tailEnd/>
          </a:ln>
        </p:spPr>
      </p:pic>
      <p:sp>
        <p:nvSpPr>
          <p:cNvPr id="23559" name="Rectangle 12"/>
          <p:cNvSpPr>
            <a:spLocks/>
          </p:cNvSpPr>
          <p:nvPr/>
        </p:nvSpPr>
        <p:spPr bwMode="auto">
          <a:xfrm>
            <a:off x="285750" y="714375"/>
            <a:ext cx="8640763" cy="1079500"/>
          </a:xfrm>
          <a:prstGeom prst="rect">
            <a:avLst/>
          </a:prstGeom>
          <a:noFill/>
          <a:ln w="9525">
            <a:noFill/>
            <a:miter lim="800000"/>
            <a:headEnd/>
            <a:tailEnd/>
          </a:ln>
        </p:spPr>
        <p:txBody>
          <a:bodyPr/>
          <a:lstStyle/>
          <a:p>
            <a:pPr marL="342900" indent="-342900">
              <a:spcBef>
                <a:spcPct val="20000"/>
              </a:spcBef>
              <a:buFont typeface="Arial" pitchFamily="34" charset="0"/>
              <a:buNone/>
            </a:pPr>
            <a:r>
              <a:rPr lang="en-US" altLang="ko-KR" sz="3200" dirty="0">
                <a:latin typeface="Calibri" pitchFamily="34" charset="0"/>
              </a:rPr>
              <a:t>- </a:t>
            </a:r>
            <a:r>
              <a:rPr lang="en-US" altLang="ko-KR" sz="3000" dirty="0">
                <a:latin typeface="Calibri" pitchFamily="34" charset="0"/>
                <a:ea typeface="굴림" charset="-127"/>
              </a:rPr>
              <a:t>On every Saturdays, we taught </a:t>
            </a:r>
            <a:r>
              <a:rPr lang="en-US" altLang="ko-KR" sz="3000" dirty="0" smtClean="0">
                <a:latin typeface="Calibri" pitchFamily="34" charset="0"/>
                <a:ea typeface="굴림" charset="-127"/>
              </a:rPr>
              <a:t>Korean cultures to students </a:t>
            </a:r>
            <a:r>
              <a:rPr lang="en-US" altLang="ko-KR" sz="3000" dirty="0">
                <a:latin typeface="Calibri" pitchFamily="34" charset="0"/>
                <a:ea typeface="굴림" charset="-127"/>
              </a:rPr>
              <a:t>in Language </a:t>
            </a:r>
            <a:r>
              <a:rPr lang="en-US" altLang="ko-KR" sz="3000" dirty="0" smtClean="0">
                <a:latin typeface="Calibri" pitchFamily="34" charset="0"/>
                <a:ea typeface="굴림" charset="-127"/>
              </a:rPr>
              <a:t>school</a:t>
            </a:r>
            <a:endParaRPr lang="th-TH" altLang="ko-KR" sz="3200" dirty="0">
              <a:latin typeface="Calibri" pitchFamily="34" charset="0"/>
            </a:endParaRPr>
          </a:p>
        </p:txBody>
      </p:sp>
      <p:sp>
        <p:nvSpPr>
          <p:cNvPr id="23560" name="AutoShape 12"/>
          <p:cNvSpPr>
            <a:spLocks noChangeArrowheads="1"/>
          </p:cNvSpPr>
          <p:nvPr/>
        </p:nvSpPr>
        <p:spPr bwMode="auto">
          <a:xfrm>
            <a:off x="179388" y="1628775"/>
            <a:ext cx="4248150" cy="5229225"/>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sp>
        <p:nvSpPr>
          <p:cNvPr id="23561" name="AutoShape 12"/>
          <p:cNvSpPr>
            <a:spLocks noChangeArrowheads="1"/>
          </p:cNvSpPr>
          <p:nvPr/>
        </p:nvSpPr>
        <p:spPr bwMode="auto">
          <a:xfrm>
            <a:off x="4716463" y="1628775"/>
            <a:ext cx="4248150" cy="5229225"/>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sp>
        <p:nvSpPr>
          <p:cNvPr id="15" name="TextBox 14"/>
          <p:cNvSpPr txBox="1"/>
          <p:nvPr/>
        </p:nvSpPr>
        <p:spPr>
          <a:xfrm>
            <a:off x="179388" y="3789363"/>
            <a:ext cx="8820150" cy="861774"/>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lgn="ctr">
              <a:defRPr/>
            </a:pPr>
            <a:r>
              <a:rPr lang="en-US" altLang="ko-KR" sz="2500" b="1" dirty="0"/>
              <a:t>Motivation of learning Thai language, children, concerning.</a:t>
            </a:r>
          </a:p>
          <a:p>
            <a:pPr algn="ctr">
              <a:defRPr/>
            </a:pPr>
            <a:r>
              <a:rPr lang="en-US" altLang="ko-KR" sz="2500" b="1" dirty="0"/>
              <a:t>Information of communication.</a:t>
            </a:r>
            <a:endParaRPr lang="ko-KR" altLang="en-US" sz="2500" b="1" dirty="0"/>
          </a:p>
        </p:txBody>
      </p:sp>
      <p:pic>
        <p:nvPicPr>
          <p:cNvPr id="23563" name="Picture 2" descr="H:\팀회의록(규환노트북망가진이후)\KB_s_en2.jpg"/>
          <p:cNvPicPr>
            <a:picLocks noChangeAspect="1" noChangeArrowheads="1"/>
          </p:cNvPicPr>
          <p:nvPr/>
        </p:nvPicPr>
        <p:blipFill>
          <a:blip r:embed="rId6" cstate="print">
            <a:lum bright="10000"/>
          </a:blip>
          <a:srcRect t="19543" b="26819"/>
          <a:stretch>
            <a:fillRect/>
          </a:stretch>
        </p:blipFill>
        <p:spPr bwMode="auto">
          <a:xfrm>
            <a:off x="5592763" y="1588"/>
            <a:ext cx="1979612" cy="288925"/>
          </a:xfrm>
          <a:prstGeom prst="rect">
            <a:avLst/>
          </a:prstGeom>
          <a:noFill/>
          <a:ln w="9525">
            <a:noFill/>
            <a:miter lim="800000"/>
            <a:headEnd/>
            <a:tailEnd/>
          </a:ln>
        </p:spPr>
      </p:pic>
      <p:pic>
        <p:nvPicPr>
          <p:cNvPr id="23564" name="Picture 6" descr="http://www.ymcachiangmai.org/UserFiles/Image/history/logo_ymca01.jpg"/>
          <p:cNvPicPr>
            <a:picLocks noChangeAspect="1" noChangeArrowheads="1"/>
          </p:cNvPicPr>
          <p:nvPr/>
        </p:nvPicPr>
        <p:blipFill>
          <a:blip r:embed="rId7" cstate="print">
            <a:lum bright="40000"/>
          </a:blip>
          <a:srcRect/>
          <a:stretch>
            <a:fillRect/>
          </a:stretch>
        </p:blipFill>
        <p:spPr bwMode="auto">
          <a:xfrm>
            <a:off x="7572375" y="1588"/>
            <a:ext cx="331788" cy="317500"/>
          </a:xfrm>
          <a:prstGeom prst="rect">
            <a:avLst/>
          </a:prstGeom>
          <a:noFill/>
          <a:ln w="9525">
            <a:noFill/>
            <a:miter lim="800000"/>
            <a:headEnd/>
            <a:tailEnd/>
          </a:ln>
        </p:spPr>
      </p:pic>
      <p:pic>
        <p:nvPicPr>
          <p:cNvPr id="23565" name="Picture 8" descr="http://www.raonatti.org/images/top/logo.jpg"/>
          <p:cNvPicPr>
            <a:picLocks noChangeAspect="1" noChangeArrowheads="1"/>
          </p:cNvPicPr>
          <p:nvPr/>
        </p:nvPicPr>
        <p:blipFill>
          <a:blip r:embed="rId8" cstate="print">
            <a:lum bright="30000"/>
          </a:blip>
          <a:srcRect l="-6561" t="29193"/>
          <a:stretch>
            <a:fillRect/>
          </a:stretch>
        </p:blipFill>
        <p:spPr bwMode="auto">
          <a:xfrm>
            <a:off x="7885113" y="0"/>
            <a:ext cx="11684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9"/>
                                        </p:tgtEl>
                                        <p:attrNameLst>
                                          <p:attrName>style.visibility</p:attrName>
                                        </p:attrNameLst>
                                      </p:cBhvr>
                                      <p:to>
                                        <p:strVal val="visible"/>
                                      </p:to>
                                    </p:set>
                                    <p:animEffect transition="in" filter="fade">
                                      <p:cBhvr>
                                        <p:cTn id="7" dur="2000"/>
                                        <p:tgtEl>
                                          <p:spTgt spid="2355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3555"/>
                                        </p:tgtEl>
                                        <p:attrNameLst>
                                          <p:attrName>style.visibility</p:attrName>
                                        </p:attrNameLst>
                                      </p:cBhvr>
                                      <p:to>
                                        <p:strVal val="visible"/>
                                      </p:to>
                                    </p:set>
                                    <p:animEffect transition="in" filter="fade">
                                      <p:cBhvr>
                                        <p:cTn id="11" dur="2000"/>
                                        <p:tgtEl>
                                          <p:spTgt spid="23555"/>
                                        </p:tgtEl>
                                      </p:cBhvr>
                                    </p:animEffect>
                                  </p:childTnLst>
                                </p:cTn>
                              </p:par>
                              <p:par>
                                <p:cTn id="12" presetID="10" presetClass="entr" presetSubtype="0" fill="hold" nodeType="withEffect">
                                  <p:stCondLst>
                                    <p:cond delay="500"/>
                                  </p:stCondLst>
                                  <p:childTnLst>
                                    <p:set>
                                      <p:cBhvr>
                                        <p:cTn id="13" dur="1" fill="hold">
                                          <p:stCondLst>
                                            <p:cond delay="0"/>
                                          </p:stCondLst>
                                        </p:cTn>
                                        <p:tgtEl>
                                          <p:spTgt spid="23557"/>
                                        </p:tgtEl>
                                        <p:attrNameLst>
                                          <p:attrName>style.visibility</p:attrName>
                                        </p:attrNameLst>
                                      </p:cBhvr>
                                      <p:to>
                                        <p:strVal val="visible"/>
                                      </p:to>
                                    </p:set>
                                    <p:animEffect transition="in" filter="fade">
                                      <p:cBhvr>
                                        <p:cTn id="14" dur="2000"/>
                                        <p:tgtEl>
                                          <p:spTgt spid="23557"/>
                                        </p:tgtEl>
                                      </p:cBhvr>
                                    </p:animEffect>
                                  </p:childTnLst>
                                </p:cTn>
                              </p:par>
                              <p:par>
                                <p:cTn id="15" presetID="10" presetClass="entr" presetSubtype="0" fill="hold" nodeType="withEffect">
                                  <p:stCondLst>
                                    <p:cond delay="1000"/>
                                  </p:stCondLst>
                                  <p:childTnLst>
                                    <p:set>
                                      <p:cBhvr>
                                        <p:cTn id="16" dur="1" fill="hold">
                                          <p:stCondLst>
                                            <p:cond delay="0"/>
                                          </p:stCondLst>
                                        </p:cTn>
                                        <p:tgtEl>
                                          <p:spTgt spid="23556"/>
                                        </p:tgtEl>
                                        <p:attrNameLst>
                                          <p:attrName>style.visibility</p:attrName>
                                        </p:attrNameLst>
                                      </p:cBhvr>
                                      <p:to>
                                        <p:strVal val="visible"/>
                                      </p:to>
                                    </p:set>
                                    <p:animEffect transition="in" filter="fade">
                                      <p:cBhvr>
                                        <p:cTn id="17" dur="2000"/>
                                        <p:tgtEl>
                                          <p:spTgt spid="23556"/>
                                        </p:tgtEl>
                                      </p:cBhvr>
                                    </p:animEffect>
                                  </p:childTnLst>
                                </p:cTn>
                              </p:par>
                              <p:par>
                                <p:cTn id="18" presetID="10" presetClass="entr" presetSubtype="0" fill="hold" nodeType="withEffect">
                                  <p:stCondLst>
                                    <p:cond delay="1500"/>
                                  </p:stCondLst>
                                  <p:childTnLst>
                                    <p:set>
                                      <p:cBhvr>
                                        <p:cTn id="19" dur="1" fill="hold">
                                          <p:stCondLst>
                                            <p:cond delay="0"/>
                                          </p:stCondLst>
                                        </p:cTn>
                                        <p:tgtEl>
                                          <p:spTgt spid="23558"/>
                                        </p:tgtEl>
                                        <p:attrNameLst>
                                          <p:attrName>style.visibility</p:attrName>
                                        </p:attrNameLst>
                                      </p:cBhvr>
                                      <p:to>
                                        <p:strVal val="visible"/>
                                      </p:to>
                                    </p:set>
                                    <p:animEffect transition="in" filter="fade">
                                      <p:cBhvr>
                                        <p:cTn id="20" dur="2000"/>
                                        <p:tgtEl>
                                          <p:spTgt spid="23558"/>
                                        </p:tgtEl>
                                      </p:cBhvr>
                                    </p:animEffect>
                                  </p:childTnLst>
                                </p:cTn>
                              </p:par>
                            </p:childTnLst>
                          </p:cTn>
                        </p:par>
                        <p:par>
                          <p:cTn id="21" fill="hold">
                            <p:stCondLst>
                              <p:cond delay="5500"/>
                            </p:stCondLst>
                            <p:childTnLst>
                              <p:par>
                                <p:cTn id="22" presetID="22" presetClass="entr" presetSubtype="8" fill="hold" grpId="0" nodeType="afterEffect">
                                  <p:stCondLst>
                                    <p:cond delay="700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sz="1800">
              <a:solidFill>
                <a:srgbClr val="FFFFFF"/>
              </a:solidFill>
              <a:ea typeface="굴림" charset="-127"/>
              <a:cs typeface="Angsana New" pitchFamily="18" charset="-34"/>
            </a:endParaRPr>
          </a:p>
        </p:txBody>
      </p:sp>
      <p:pic>
        <p:nvPicPr>
          <p:cNvPr id="13" name="그림 12"/>
          <p:cNvPicPr>
            <a:picLocks noChangeAspect="1"/>
          </p:cNvPicPr>
          <p:nvPr/>
        </p:nvPicPr>
        <p:blipFill rotWithShape="1">
          <a:blip r:embed="rId2" cstate="print">
            <a:extLst>
              <a:ext uri="{BEBA8EAE-BF5A-486C-A8C5-ECC9F3942E4B}"/>
              <a:ext uri="{28A0092B-C50C-407E-A947-70E740481C1C}"/>
            </a:extLst>
          </a:blip>
          <a:srcRect l="5357" r="3494"/>
          <a:stretch/>
        </p:blipFill>
        <p:spPr>
          <a:xfrm>
            <a:off x="2631164" y="1200277"/>
            <a:ext cx="3741036" cy="4522599"/>
          </a:xfrm>
          <a:prstGeom prst="rect">
            <a:avLst/>
          </a:prstGeom>
          <a:effectLst>
            <a:softEdge rad="127000"/>
          </a:effectLst>
        </p:spPr>
      </p:pic>
      <p:sp>
        <p:nvSpPr>
          <p:cNvPr id="24580" name="Rectangle 4"/>
          <p:cNvSpPr>
            <a:spLocks noGrp="1"/>
          </p:cNvSpPr>
          <p:nvPr>
            <p:ph type="title"/>
          </p:nvPr>
        </p:nvSpPr>
        <p:spPr>
          <a:xfrm>
            <a:off x="446088" y="2997200"/>
            <a:ext cx="8229600" cy="1143000"/>
          </a:xfrm>
        </p:spPr>
        <p:txBody>
          <a:bodyPr/>
          <a:lstStyle/>
          <a:p>
            <a:pPr eaLnBrk="1" hangingPunct="1"/>
            <a:r>
              <a:rPr lang="en-US" altLang="ko-KR" b="1" smtClean="0">
                <a:solidFill>
                  <a:srgbClr val="FFFF00"/>
                </a:solidFill>
                <a:ea typeface="굴림" charset="-127"/>
              </a:rPr>
              <a:t>CLP</a:t>
            </a:r>
            <a:br>
              <a:rPr lang="en-US" altLang="ko-KR" b="1" smtClean="0">
                <a:solidFill>
                  <a:srgbClr val="FFFF00"/>
                </a:solidFill>
                <a:ea typeface="굴림" charset="-127"/>
              </a:rPr>
            </a:br>
            <a:r>
              <a:rPr lang="en-US" altLang="ko-KR" b="1" smtClean="0">
                <a:solidFill>
                  <a:srgbClr val="FFFF00"/>
                </a:solidFill>
                <a:ea typeface="굴림" charset="-127"/>
              </a:rPr>
              <a:t>(Cleft lip / palate)</a:t>
            </a:r>
            <a:endParaRPr lang="th-TH" altLang="ko-KR" b="1" smtClean="0">
              <a:solidFill>
                <a:srgbClr val="FFFF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68313" y="260350"/>
            <a:ext cx="8229600" cy="1143000"/>
          </a:xfrm>
          <a:prstGeom prst="rect">
            <a:avLst/>
          </a:prstGeom>
          <a:noFill/>
          <a:ln w="9525">
            <a:noFill/>
            <a:miter lim="800000"/>
            <a:headEnd/>
            <a:tailEnd/>
          </a:ln>
        </p:spPr>
        <p:txBody>
          <a:bodyPr anchor="ctr"/>
          <a:lstStyle/>
          <a:p>
            <a:pPr algn="ctr">
              <a:defRPr/>
            </a:pPr>
            <a:r>
              <a:rPr lang="en-US" altLang="ko-KR" sz="4300" b="1" dirty="0">
                <a:solidFill>
                  <a:srgbClr val="042A08"/>
                </a:solidFill>
                <a:latin typeface="+mj-lt"/>
                <a:ea typeface="굴림" charset="-127"/>
                <a:cs typeface="+mj-cs"/>
              </a:rPr>
              <a:t>What is CLP ?</a:t>
            </a:r>
          </a:p>
        </p:txBody>
      </p:sp>
      <p:sp>
        <p:nvSpPr>
          <p:cNvPr id="25603" name="Content Placeholder 2"/>
          <p:cNvSpPr>
            <a:spLocks noGrp="1"/>
          </p:cNvSpPr>
          <p:nvPr>
            <p:ph idx="1"/>
          </p:nvPr>
        </p:nvSpPr>
        <p:spPr>
          <a:xfrm>
            <a:off x="395288" y="1412875"/>
            <a:ext cx="8351837" cy="3197225"/>
          </a:xfrm>
        </p:spPr>
        <p:txBody>
          <a:bodyPr/>
          <a:lstStyle/>
          <a:p>
            <a:pPr algn="just" eaLnBrk="1" hangingPunct="1">
              <a:buFont typeface="Wingdings" pitchFamily="2" charset="2"/>
              <a:buChar char="à"/>
            </a:pPr>
            <a:r>
              <a:rPr lang="en-US" altLang="ko-KR" b="1" smtClean="0">
                <a:ea typeface="굴림" charset="-127"/>
              </a:rPr>
              <a:t>Cleft lip/palate</a:t>
            </a:r>
          </a:p>
          <a:p>
            <a:pPr algn="just" eaLnBrk="1" hangingPunct="1">
              <a:buFont typeface="Arial" pitchFamily="34" charset="0"/>
              <a:buNone/>
            </a:pPr>
            <a:r>
              <a:rPr lang="en-US" altLang="ko-KR" smtClean="0"/>
              <a:t>    Cleft lip and cleft palate are oral malformations that occur very early in pregnancy. It results when there’s not enough tissue in the mouth or lip area, and the tissue that is available does not join together properly.</a:t>
            </a:r>
          </a:p>
          <a:p>
            <a:pPr algn="just" eaLnBrk="1" hangingPunct="1">
              <a:buFont typeface="Arial" pitchFamily="34" charset="0"/>
              <a:buNone/>
            </a:pPr>
            <a:endParaRPr lang="en-US" altLang="ko-KR" smtClean="0">
              <a:ea typeface="굴림" charset="-127"/>
            </a:endParaRPr>
          </a:p>
        </p:txBody>
      </p:sp>
      <p:pic>
        <p:nvPicPr>
          <p:cNvPr id="25604" name="Picture 4"/>
          <p:cNvPicPr>
            <a:picLocks noChangeAspect="1" noChangeArrowheads="1"/>
          </p:cNvPicPr>
          <p:nvPr/>
        </p:nvPicPr>
        <p:blipFill>
          <a:blip r:embed="rId2" cstate="print"/>
          <a:srcRect l="25378" t="38982" r="51552" b="36397"/>
          <a:stretch>
            <a:fillRect/>
          </a:stretch>
        </p:blipFill>
        <p:spPr bwMode="auto">
          <a:xfrm>
            <a:off x="5073650" y="4508500"/>
            <a:ext cx="3675063" cy="2205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IMG_8349.jpg"/>
          <p:cNvPicPr>
            <a:picLocks noChangeAspect="1"/>
          </p:cNvPicPr>
          <p:nvPr/>
        </p:nvPicPr>
        <p:blipFill>
          <a:blip r:embed="rId3" cstate="print"/>
          <a:srcRect l="35126" r="16667"/>
          <a:stretch>
            <a:fillRect/>
          </a:stretch>
        </p:blipFill>
        <p:spPr bwMode="auto">
          <a:xfrm>
            <a:off x="3635375" y="1668463"/>
            <a:ext cx="2151063" cy="2974975"/>
          </a:xfrm>
          <a:prstGeom prst="rect">
            <a:avLst/>
          </a:prstGeom>
          <a:noFill/>
          <a:ln w="9525">
            <a:noFill/>
            <a:miter lim="800000"/>
            <a:headEnd/>
            <a:tailEnd/>
          </a:ln>
        </p:spPr>
      </p:pic>
      <p:pic>
        <p:nvPicPr>
          <p:cNvPr id="26627" name="Picture 2" descr="G:\THAILAND\iphon\IMG_8355.jpg"/>
          <p:cNvPicPr>
            <a:picLocks noChangeAspect="1" noChangeArrowheads="1"/>
          </p:cNvPicPr>
          <p:nvPr/>
        </p:nvPicPr>
        <p:blipFill>
          <a:blip r:embed="rId4" cstate="print"/>
          <a:srcRect/>
          <a:stretch>
            <a:fillRect/>
          </a:stretch>
        </p:blipFill>
        <p:spPr bwMode="auto">
          <a:xfrm>
            <a:off x="5429250" y="4214813"/>
            <a:ext cx="3073400" cy="2295525"/>
          </a:xfrm>
          <a:prstGeom prst="rect">
            <a:avLst/>
          </a:prstGeom>
          <a:noFill/>
          <a:ln w="9525">
            <a:noFill/>
            <a:miter lim="800000"/>
            <a:headEnd/>
            <a:tailEnd/>
          </a:ln>
        </p:spPr>
      </p:pic>
      <p:sp>
        <p:nvSpPr>
          <p:cNvPr id="26628" name="Title 1"/>
          <p:cNvSpPr>
            <a:spLocks noGrp="1"/>
          </p:cNvSpPr>
          <p:nvPr>
            <p:ph type="title"/>
          </p:nvPr>
        </p:nvSpPr>
        <p:spPr>
          <a:xfrm>
            <a:off x="457200" y="-100013"/>
            <a:ext cx="8229600" cy="1143001"/>
          </a:xfrm>
        </p:spPr>
        <p:txBody>
          <a:bodyPr/>
          <a:lstStyle/>
          <a:p>
            <a:pPr eaLnBrk="1" hangingPunct="1"/>
            <a:r>
              <a:rPr lang="en-US" altLang="ko-KR" b="1" smtClean="0">
                <a:solidFill>
                  <a:srgbClr val="042A08"/>
                </a:solidFill>
                <a:ea typeface="굴림" charset="-127"/>
              </a:rPr>
              <a:t>Fund raising</a:t>
            </a:r>
          </a:p>
        </p:txBody>
      </p:sp>
      <p:sp>
        <p:nvSpPr>
          <p:cNvPr id="26629" name="Content Placeholder 2"/>
          <p:cNvSpPr>
            <a:spLocks noGrp="1"/>
          </p:cNvSpPr>
          <p:nvPr>
            <p:ph idx="1"/>
          </p:nvPr>
        </p:nvSpPr>
        <p:spPr>
          <a:xfrm>
            <a:off x="468313" y="836613"/>
            <a:ext cx="8229600" cy="676275"/>
          </a:xfrm>
        </p:spPr>
        <p:txBody>
          <a:bodyPr/>
          <a:lstStyle/>
          <a:p>
            <a:pPr eaLnBrk="1" hangingPunct="1">
              <a:buFont typeface="Arial" pitchFamily="34" charset="0"/>
              <a:buNone/>
            </a:pPr>
            <a:r>
              <a:rPr lang="en-US" altLang="ko-KR" dirty="0" smtClean="0">
                <a:ea typeface="굴림" charset="-127"/>
              </a:rPr>
              <a:t>- We went to markets for CLP fund-raising. </a:t>
            </a:r>
          </a:p>
        </p:txBody>
      </p:sp>
      <p:sp>
        <p:nvSpPr>
          <p:cNvPr id="26630" name="AutoShape 9"/>
          <p:cNvSpPr>
            <a:spLocks noChangeArrowheads="1"/>
          </p:cNvSpPr>
          <p:nvPr/>
        </p:nvSpPr>
        <p:spPr bwMode="auto">
          <a:xfrm>
            <a:off x="179388" y="1628775"/>
            <a:ext cx="8785225" cy="4968875"/>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pic>
        <p:nvPicPr>
          <p:cNvPr id="26631" name="Picture 8" descr="F:\라온아띠(Raonatti)\태국(Thailand)\Picture 804.jpg"/>
          <p:cNvPicPr>
            <a:picLocks noChangeAspect="1" noChangeArrowheads="1"/>
          </p:cNvPicPr>
          <p:nvPr/>
        </p:nvPicPr>
        <p:blipFill>
          <a:blip r:embed="rId5" cstate="print"/>
          <a:srcRect/>
          <a:stretch>
            <a:fillRect/>
          </a:stretch>
        </p:blipFill>
        <p:spPr bwMode="auto">
          <a:xfrm>
            <a:off x="468313" y="1844675"/>
            <a:ext cx="3160712" cy="2370138"/>
          </a:xfrm>
          <a:prstGeom prst="rect">
            <a:avLst/>
          </a:prstGeom>
          <a:noFill/>
          <a:ln w="9525">
            <a:noFill/>
            <a:miter lim="800000"/>
            <a:headEnd/>
            <a:tailEnd/>
          </a:ln>
        </p:spPr>
      </p:pic>
      <p:pic>
        <p:nvPicPr>
          <p:cNvPr id="26632" name="Picture 2" descr="F:\라온아띠(Raonatti)\태국(Thailand)\Picture 809.jpg"/>
          <p:cNvPicPr>
            <a:picLocks noChangeAspect="1" noChangeArrowheads="1"/>
          </p:cNvPicPr>
          <p:nvPr/>
        </p:nvPicPr>
        <p:blipFill>
          <a:blip r:embed="rId6" cstate="print"/>
          <a:srcRect/>
          <a:stretch>
            <a:fillRect/>
          </a:stretch>
        </p:blipFill>
        <p:spPr bwMode="auto">
          <a:xfrm>
            <a:off x="2357438" y="4214813"/>
            <a:ext cx="3071812" cy="2303462"/>
          </a:xfrm>
          <a:prstGeom prst="rect">
            <a:avLst/>
          </a:prstGeom>
          <a:noFill/>
          <a:ln w="9525">
            <a:noFill/>
            <a:miter lim="800000"/>
            <a:headEnd/>
            <a:tailEnd/>
          </a:ln>
        </p:spPr>
      </p:pic>
      <p:sp>
        <p:nvSpPr>
          <p:cNvPr id="11" name="TextBox 10"/>
          <p:cNvSpPr txBox="1"/>
          <p:nvPr/>
        </p:nvSpPr>
        <p:spPr>
          <a:xfrm>
            <a:off x="323850" y="3860800"/>
            <a:ext cx="8532813" cy="477054"/>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lgn="ctr">
              <a:defRPr/>
            </a:pPr>
            <a:r>
              <a:rPr lang="en-US" altLang="ko-KR" sz="2500" b="1" dirty="0"/>
              <a:t>Understanding &amp; Acceptance</a:t>
            </a:r>
            <a:endParaRPr lang="ko-KR" altLang="en-US" sz="2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629">
                                            <p:txEl>
                                              <p:pRg st="0" end="0"/>
                                            </p:txEl>
                                          </p:spTgt>
                                        </p:tgtEl>
                                        <p:attrNameLst>
                                          <p:attrName>style.visibility</p:attrName>
                                        </p:attrNameLst>
                                      </p:cBhvr>
                                      <p:to>
                                        <p:strVal val="visible"/>
                                      </p:to>
                                    </p:set>
                                    <p:animEffect transition="in" filter="fade">
                                      <p:cBhvr>
                                        <p:cTn id="7" dur="2000"/>
                                        <p:tgtEl>
                                          <p:spTgt spid="26629">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6631"/>
                                        </p:tgtEl>
                                        <p:attrNameLst>
                                          <p:attrName>style.visibility</p:attrName>
                                        </p:attrNameLst>
                                      </p:cBhvr>
                                      <p:to>
                                        <p:strVal val="visible"/>
                                      </p:to>
                                    </p:set>
                                    <p:animEffect transition="in" filter="fade">
                                      <p:cBhvr>
                                        <p:cTn id="11" dur="2000"/>
                                        <p:tgtEl>
                                          <p:spTgt spid="26631"/>
                                        </p:tgtEl>
                                      </p:cBhvr>
                                    </p:animEffect>
                                  </p:childTnLst>
                                </p:cTn>
                              </p:par>
                              <p:par>
                                <p:cTn id="12" presetID="10" presetClass="entr" presetSubtype="0" fill="hold" nodeType="withEffect">
                                  <p:stCondLst>
                                    <p:cond delay="500"/>
                                  </p:stCondLst>
                                  <p:childTnLst>
                                    <p:set>
                                      <p:cBhvr>
                                        <p:cTn id="13" dur="1" fill="hold">
                                          <p:stCondLst>
                                            <p:cond delay="0"/>
                                          </p:stCondLst>
                                        </p:cTn>
                                        <p:tgtEl>
                                          <p:spTgt spid="26626"/>
                                        </p:tgtEl>
                                        <p:attrNameLst>
                                          <p:attrName>style.visibility</p:attrName>
                                        </p:attrNameLst>
                                      </p:cBhvr>
                                      <p:to>
                                        <p:strVal val="visible"/>
                                      </p:to>
                                    </p:set>
                                    <p:animEffect transition="in" filter="fade">
                                      <p:cBhvr>
                                        <p:cTn id="14" dur="2000"/>
                                        <p:tgtEl>
                                          <p:spTgt spid="26626"/>
                                        </p:tgtEl>
                                      </p:cBhvr>
                                    </p:animEffect>
                                  </p:childTnLst>
                                </p:cTn>
                              </p:par>
                              <p:par>
                                <p:cTn id="15" presetID="10" presetClass="entr" presetSubtype="0" fill="hold" nodeType="withEffect">
                                  <p:stCondLst>
                                    <p:cond delay="1000"/>
                                  </p:stCondLst>
                                  <p:childTnLst>
                                    <p:set>
                                      <p:cBhvr>
                                        <p:cTn id="16" dur="1" fill="hold">
                                          <p:stCondLst>
                                            <p:cond delay="0"/>
                                          </p:stCondLst>
                                        </p:cTn>
                                        <p:tgtEl>
                                          <p:spTgt spid="26632"/>
                                        </p:tgtEl>
                                        <p:attrNameLst>
                                          <p:attrName>style.visibility</p:attrName>
                                        </p:attrNameLst>
                                      </p:cBhvr>
                                      <p:to>
                                        <p:strVal val="visible"/>
                                      </p:to>
                                    </p:set>
                                    <p:animEffect transition="in" filter="fade">
                                      <p:cBhvr>
                                        <p:cTn id="17" dur="2000"/>
                                        <p:tgtEl>
                                          <p:spTgt spid="26632"/>
                                        </p:tgtEl>
                                      </p:cBhvr>
                                    </p:animEffect>
                                  </p:childTnLst>
                                </p:cTn>
                              </p:par>
                              <p:par>
                                <p:cTn id="18" presetID="10" presetClass="entr" presetSubtype="0" fill="hold" nodeType="withEffect">
                                  <p:stCondLst>
                                    <p:cond delay="1500"/>
                                  </p:stCondLst>
                                  <p:childTnLst>
                                    <p:set>
                                      <p:cBhvr>
                                        <p:cTn id="19" dur="1" fill="hold">
                                          <p:stCondLst>
                                            <p:cond delay="0"/>
                                          </p:stCondLst>
                                        </p:cTn>
                                        <p:tgtEl>
                                          <p:spTgt spid="26627"/>
                                        </p:tgtEl>
                                        <p:attrNameLst>
                                          <p:attrName>style.visibility</p:attrName>
                                        </p:attrNameLst>
                                      </p:cBhvr>
                                      <p:to>
                                        <p:strVal val="visible"/>
                                      </p:to>
                                    </p:set>
                                    <p:animEffect transition="in" filter="fade">
                                      <p:cBhvr>
                                        <p:cTn id="20" dur="2000"/>
                                        <p:tgtEl>
                                          <p:spTgt spid="26627"/>
                                        </p:tgtEl>
                                      </p:cBhvr>
                                    </p:animEffect>
                                  </p:childTnLst>
                                </p:cTn>
                              </p:par>
                            </p:childTnLst>
                          </p:cTn>
                        </p:par>
                        <p:par>
                          <p:cTn id="21" fill="hold">
                            <p:stCondLst>
                              <p:cond delay="5500"/>
                            </p:stCondLst>
                            <p:childTnLst>
                              <p:par>
                                <p:cTn id="22" presetID="22" presetClass="entr" presetSubtype="8" fill="hold" grpId="0" nodeType="afterEffect">
                                  <p:stCondLst>
                                    <p:cond delay="700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build="p"/>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100013"/>
            <a:ext cx="8229600" cy="1143001"/>
          </a:xfrm>
        </p:spPr>
        <p:txBody>
          <a:bodyPr/>
          <a:lstStyle/>
          <a:p>
            <a:pPr eaLnBrk="1" hangingPunct="1"/>
            <a:r>
              <a:rPr lang="en-US" altLang="ko-KR" b="1" smtClean="0">
                <a:solidFill>
                  <a:srgbClr val="042A08"/>
                </a:solidFill>
                <a:ea typeface="굴림" charset="-127"/>
              </a:rPr>
              <a:t>Visiting(hospital, houses)</a:t>
            </a:r>
          </a:p>
        </p:txBody>
      </p:sp>
      <p:sp>
        <p:nvSpPr>
          <p:cNvPr id="27651" name="Content Placeholder 2"/>
          <p:cNvSpPr>
            <a:spLocks noGrp="1"/>
          </p:cNvSpPr>
          <p:nvPr>
            <p:ph idx="1"/>
          </p:nvPr>
        </p:nvSpPr>
        <p:spPr>
          <a:xfrm>
            <a:off x="468313" y="836613"/>
            <a:ext cx="8229600" cy="676275"/>
          </a:xfrm>
        </p:spPr>
        <p:txBody>
          <a:bodyPr/>
          <a:lstStyle/>
          <a:p>
            <a:pPr eaLnBrk="1" hangingPunct="1">
              <a:buFont typeface="Arial" pitchFamily="34" charset="0"/>
              <a:buNone/>
            </a:pPr>
            <a:r>
              <a:rPr lang="en-US" altLang="ko-KR" dirty="0" smtClean="0">
                <a:ea typeface="굴림" charset="-127"/>
              </a:rPr>
              <a:t>- We visited hospital and houses of patients </a:t>
            </a:r>
            <a:r>
              <a:rPr lang="en-US" altLang="ko-KR" smtClean="0">
                <a:ea typeface="굴림" charset="-127"/>
              </a:rPr>
              <a:t>to see </a:t>
            </a:r>
            <a:r>
              <a:rPr lang="en-US" altLang="ko-KR" dirty="0" smtClean="0">
                <a:ea typeface="굴림" charset="-127"/>
              </a:rPr>
              <a:t>different CLP cases.</a:t>
            </a:r>
          </a:p>
        </p:txBody>
      </p:sp>
      <p:pic>
        <p:nvPicPr>
          <p:cNvPr id="27652" name="Picture 3" descr="DSC03038.JPG"/>
          <p:cNvPicPr>
            <a:picLocks noChangeAspect="1"/>
          </p:cNvPicPr>
          <p:nvPr/>
        </p:nvPicPr>
        <p:blipFill>
          <a:blip r:embed="rId3" cstate="print"/>
          <a:srcRect l="16901" r="17184"/>
          <a:stretch>
            <a:fillRect/>
          </a:stretch>
        </p:blipFill>
        <p:spPr bwMode="auto">
          <a:xfrm>
            <a:off x="4500563" y="2349500"/>
            <a:ext cx="4103687" cy="4103688"/>
          </a:xfrm>
          <a:prstGeom prst="rect">
            <a:avLst/>
          </a:prstGeom>
          <a:noFill/>
          <a:ln w="9525">
            <a:noFill/>
            <a:miter lim="800000"/>
            <a:headEnd/>
            <a:tailEnd/>
          </a:ln>
        </p:spPr>
      </p:pic>
      <p:pic>
        <p:nvPicPr>
          <p:cNvPr id="27653" name="Picture 4" descr="IMG_8140.jpg"/>
          <p:cNvPicPr>
            <a:picLocks noChangeAspect="1"/>
          </p:cNvPicPr>
          <p:nvPr/>
        </p:nvPicPr>
        <p:blipFill>
          <a:blip r:embed="rId4" cstate="print"/>
          <a:srcRect/>
          <a:stretch>
            <a:fillRect/>
          </a:stretch>
        </p:blipFill>
        <p:spPr bwMode="auto">
          <a:xfrm>
            <a:off x="787400" y="2060575"/>
            <a:ext cx="3713163" cy="2447925"/>
          </a:xfrm>
          <a:prstGeom prst="rect">
            <a:avLst/>
          </a:prstGeom>
          <a:noFill/>
          <a:ln w="9525">
            <a:noFill/>
            <a:miter lim="800000"/>
            <a:headEnd/>
            <a:tailEnd/>
          </a:ln>
        </p:spPr>
      </p:pic>
      <p:sp>
        <p:nvSpPr>
          <p:cNvPr id="27654" name="AutoShape 9"/>
          <p:cNvSpPr>
            <a:spLocks noChangeArrowheads="1"/>
          </p:cNvSpPr>
          <p:nvPr/>
        </p:nvSpPr>
        <p:spPr bwMode="auto">
          <a:xfrm>
            <a:off x="395288" y="1916113"/>
            <a:ext cx="8353425" cy="4968875"/>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pic>
        <p:nvPicPr>
          <p:cNvPr id="27655" name="Picture 8" descr="G:\THAILAND\666\DSC04010.JPG"/>
          <p:cNvPicPr>
            <a:picLocks noChangeAspect="1" noChangeArrowheads="1"/>
          </p:cNvPicPr>
          <p:nvPr/>
        </p:nvPicPr>
        <p:blipFill>
          <a:blip r:embed="rId5" cstate="print"/>
          <a:srcRect l="14279" t="8574"/>
          <a:stretch>
            <a:fillRect/>
          </a:stretch>
        </p:blipFill>
        <p:spPr bwMode="auto">
          <a:xfrm>
            <a:off x="1254125" y="4508500"/>
            <a:ext cx="3246438" cy="23034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2000"/>
                                        <p:tgtEl>
                                          <p:spTgt spid="27651">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7653"/>
                                        </p:tgtEl>
                                        <p:attrNameLst>
                                          <p:attrName>style.visibility</p:attrName>
                                        </p:attrNameLst>
                                      </p:cBhvr>
                                      <p:to>
                                        <p:strVal val="visible"/>
                                      </p:to>
                                    </p:set>
                                    <p:animEffect transition="in" filter="fade">
                                      <p:cBhvr>
                                        <p:cTn id="11" dur="2000"/>
                                        <p:tgtEl>
                                          <p:spTgt spid="27653"/>
                                        </p:tgtEl>
                                      </p:cBhvr>
                                    </p:animEffect>
                                  </p:childTnLst>
                                </p:cTn>
                              </p:par>
                              <p:par>
                                <p:cTn id="12" presetID="10" presetClass="entr" presetSubtype="0" fill="hold" nodeType="withEffect">
                                  <p:stCondLst>
                                    <p:cond delay="0"/>
                                  </p:stCondLst>
                                  <p:childTnLst>
                                    <p:set>
                                      <p:cBhvr>
                                        <p:cTn id="13" dur="1" fill="hold">
                                          <p:stCondLst>
                                            <p:cond delay="0"/>
                                          </p:stCondLst>
                                        </p:cTn>
                                        <p:tgtEl>
                                          <p:spTgt spid="27655"/>
                                        </p:tgtEl>
                                        <p:attrNameLst>
                                          <p:attrName>style.visibility</p:attrName>
                                        </p:attrNameLst>
                                      </p:cBhvr>
                                      <p:to>
                                        <p:strVal val="visible"/>
                                      </p:to>
                                    </p:set>
                                    <p:animEffect transition="in" filter="fade">
                                      <p:cBhvr>
                                        <p:cTn id="14" dur="2000"/>
                                        <p:tgtEl>
                                          <p:spTgt spid="27655"/>
                                        </p:tgtEl>
                                      </p:cBhvr>
                                    </p:animEffect>
                                  </p:childTnLst>
                                </p:cTn>
                              </p:par>
                              <p:par>
                                <p:cTn id="15" presetID="10" presetClass="entr" presetSubtype="0" fill="hold" nodeType="withEffect">
                                  <p:stCondLst>
                                    <p:cond delay="0"/>
                                  </p:stCondLst>
                                  <p:childTnLst>
                                    <p:set>
                                      <p:cBhvr>
                                        <p:cTn id="16" dur="1" fill="hold">
                                          <p:stCondLst>
                                            <p:cond delay="0"/>
                                          </p:stCondLst>
                                        </p:cTn>
                                        <p:tgtEl>
                                          <p:spTgt spid="27652"/>
                                        </p:tgtEl>
                                        <p:attrNameLst>
                                          <p:attrName>style.visibility</p:attrName>
                                        </p:attrNameLst>
                                      </p:cBhvr>
                                      <p:to>
                                        <p:strVal val="visible"/>
                                      </p:to>
                                    </p:set>
                                    <p:animEffect transition="in" filter="fade">
                                      <p:cBhvr>
                                        <p:cTn id="17" dur="2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00013"/>
            <a:ext cx="8229600" cy="1143001"/>
          </a:xfrm>
        </p:spPr>
        <p:txBody>
          <a:bodyPr/>
          <a:lstStyle/>
          <a:p>
            <a:pPr eaLnBrk="1" hangingPunct="1"/>
            <a:r>
              <a:rPr lang="en-US" altLang="ko-KR" b="1" smtClean="0">
                <a:solidFill>
                  <a:srgbClr val="042A08"/>
                </a:solidFill>
                <a:ea typeface="굴림" charset="-127"/>
              </a:rPr>
              <a:t>CLP family camp</a:t>
            </a:r>
          </a:p>
        </p:txBody>
      </p:sp>
      <p:sp>
        <p:nvSpPr>
          <p:cNvPr id="28675" name="Content Placeholder 2"/>
          <p:cNvSpPr>
            <a:spLocks noGrp="1"/>
          </p:cNvSpPr>
          <p:nvPr>
            <p:ph idx="1"/>
          </p:nvPr>
        </p:nvSpPr>
        <p:spPr>
          <a:xfrm>
            <a:off x="468313" y="836613"/>
            <a:ext cx="8229600" cy="676275"/>
          </a:xfrm>
        </p:spPr>
        <p:txBody>
          <a:bodyPr/>
          <a:lstStyle/>
          <a:p>
            <a:pPr eaLnBrk="1" hangingPunct="1">
              <a:buFont typeface="Arial" pitchFamily="34" charset="0"/>
              <a:buNone/>
            </a:pPr>
            <a:r>
              <a:rPr lang="en-US" altLang="ko-KR" dirty="0" smtClean="0">
                <a:ea typeface="굴림" charset="-127"/>
              </a:rPr>
              <a:t>- This camp was for taking care of patients after surgery, and we had a program of making toys with recyclable materials</a:t>
            </a:r>
          </a:p>
        </p:txBody>
      </p:sp>
      <p:sp>
        <p:nvSpPr>
          <p:cNvPr id="28676" name="AutoShape 9"/>
          <p:cNvSpPr>
            <a:spLocks noChangeArrowheads="1"/>
          </p:cNvSpPr>
          <p:nvPr/>
        </p:nvSpPr>
        <p:spPr bwMode="auto">
          <a:xfrm>
            <a:off x="250825" y="2420938"/>
            <a:ext cx="8713788" cy="4176712"/>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pic>
        <p:nvPicPr>
          <p:cNvPr id="28677" name="Picture 2" descr="G:\2012 라온아띠 태국\사진\디카사진\DCIM\100PHOTO\2011.3.7~8.6태국\SAM_2974.JPG"/>
          <p:cNvPicPr>
            <a:picLocks noChangeAspect="1" noChangeArrowheads="1"/>
          </p:cNvPicPr>
          <p:nvPr/>
        </p:nvPicPr>
        <p:blipFill>
          <a:blip r:embed="rId3" cstate="print"/>
          <a:srcRect/>
          <a:stretch>
            <a:fillRect/>
          </a:stretch>
        </p:blipFill>
        <p:spPr bwMode="auto">
          <a:xfrm>
            <a:off x="323850" y="2852738"/>
            <a:ext cx="4416425" cy="3313112"/>
          </a:xfrm>
          <a:prstGeom prst="rect">
            <a:avLst/>
          </a:prstGeom>
          <a:noFill/>
          <a:ln w="9525">
            <a:noFill/>
            <a:miter lim="800000"/>
            <a:headEnd/>
            <a:tailEnd/>
          </a:ln>
        </p:spPr>
      </p:pic>
      <p:pic>
        <p:nvPicPr>
          <p:cNvPr id="28678" name="Picture 4" descr="F:\라온아띠(Raonatti)\태국(Thailand)\Picture 824.jpg"/>
          <p:cNvPicPr>
            <a:picLocks noChangeAspect="1" noChangeArrowheads="1"/>
          </p:cNvPicPr>
          <p:nvPr/>
        </p:nvPicPr>
        <p:blipFill>
          <a:blip r:embed="rId4" cstate="print"/>
          <a:srcRect/>
          <a:stretch>
            <a:fillRect/>
          </a:stretch>
        </p:blipFill>
        <p:spPr bwMode="auto">
          <a:xfrm>
            <a:off x="4764088" y="2852738"/>
            <a:ext cx="4129087" cy="3097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fade">
                                      <p:cBhvr>
                                        <p:cTn id="7" dur="2000"/>
                                        <p:tgtEl>
                                          <p:spTgt spid="2867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8677"/>
                                        </p:tgtEl>
                                        <p:attrNameLst>
                                          <p:attrName>style.visibility</p:attrName>
                                        </p:attrNameLst>
                                      </p:cBhvr>
                                      <p:to>
                                        <p:strVal val="visible"/>
                                      </p:to>
                                    </p:set>
                                    <p:animEffect transition="in" filter="fade">
                                      <p:cBhvr>
                                        <p:cTn id="11" dur="2000"/>
                                        <p:tgtEl>
                                          <p:spTgt spid="28677"/>
                                        </p:tgtEl>
                                      </p:cBhvr>
                                    </p:animEffect>
                                  </p:childTnLst>
                                </p:cTn>
                              </p:par>
                              <p:par>
                                <p:cTn id="12" presetID="10" presetClass="entr" presetSubtype="0" fill="hold" nodeType="withEffect">
                                  <p:stCondLst>
                                    <p:cond delay="0"/>
                                  </p:stCondLst>
                                  <p:childTnLst>
                                    <p:set>
                                      <p:cBhvr>
                                        <p:cTn id="13" dur="1" fill="hold">
                                          <p:stCondLst>
                                            <p:cond delay="0"/>
                                          </p:stCondLst>
                                        </p:cTn>
                                        <p:tgtEl>
                                          <p:spTgt spid="28678"/>
                                        </p:tgtEl>
                                        <p:attrNameLst>
                                          <p:attrName>style.visibility</p:attrName>
                                        </p:attrNameLst>
                                      </p:cBhvr>
                                      <p:to>
                                        <p:strVal val="visible"/>
                                      </p:to>
                                    </p:set>
                                    <p:animEffect transition="in" filter="fade">
                                      <p:cBhvr>
                                        <p:cTn id="14" dur="20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100013"/>
            <a:ext cx="8229600" cy="1143001"/>
          </a:xfrm>
        </p:spPr>
        <p:txBody>
          <a:bodyPr/>
          <a:lstStyle/>
          <a:p>
            <a:pPr eaLnBrk="1" hangingPunct="1"/>
            <a:r>
              <a:rPr lang="en-US" altLang="ko-KR" b="1" smtClean="0">
                <a:solidFill>
                  <a:srgbClr val="042A08"/>
                </a:solidFill>
                <a:ea typeface="굴림" charset="-127"/>
              </a:rPr>
              <a:t>CLP Hill tribe Home-stay</a:t>
            </a:r>
          </a:p>
        </p:txBody>
      </p:sp>
      <p:sp>
        <p:nvSpPr>
          <p:cNvPr id="29699" name="Content Placeholder 2"/>
          <p:cNvSpPr>
            <a:spLocks noGrp="1"/>
          </p:cNvSpPr>
          <p:nvPr>
            <p:ph idx="1"/>
          </p:nvPr>
        </p:nvSpPr>
        <p:spPr>
          <a:xfrm>
            <a:off x="468313" y="765175"/>
            <a:ext cx="8229600" cy="604838"/>
          </a:xfrm>
        </p:spPr>
        <p:txBody>
          <a:bodyPr/>
          <a:lstStyle/>
          <a:p>
            <a:pPr eaLnBrk="1" hangingPunct="1">
              <a:buFont typeface="Arial" pitchFamily="34" charset="0"/>
              <a:buNone/>
            </a:pPr>
            <a:r>
              <a:rPr lang="en-US" altLang="ko-KR" sz="3000" dirty="0" smtClean="0">
                <a:ea typeface="굴림" charset="-127"/>
              </a:rPr>
              <a:t>- To see more CLP cases, we went to hill tribe village and stayed 1 night in there.</a:t>
            </a:r>
          </a:p>
        </p:txBody>
      </p:sp>
      <p:pic>
        <p:nvPicPr>
          <p:cNvPr id="29700" name="Picture 4" descr="DSC05518.JPG"/>
          <p:cNvPicPr>
            <a:picLocks noChangeAspect="1"/>
          </p:cNvPicPr>
          <p:nvPr/>
        </p:nvPicPr>
        <p:blipFill>
          <a:blip r:embed="rId3" cstate="print"/>
          <a:srcRect l="8990" r="13684"/>
          <a:stretch>
            <a:fillRect/>
          </a:stretch>
        </p:blipFill>
        <p:spPr bwMode="auto">
          <a:xfrm>
            <a:off x="539750" y="2187575"/>
            <a:ext cx="4752975" cy="4198938"/>
          </a:xfrm>
          <a:prstGeom prst="rect">
            <a:avLst/>
          </a:prstGeom>
          <a:noFill/>
          <a:ln w="9525">
            <a:noFill/>
            <a:miter lim="800000"/>
            <a:headEnd/>
            <a:tailEnd/>
          </a:ln>
        </p:spPr>
      </p:pic>
      <p:pic>
        <p:nvPicPr>
          <p:cNvPr id="29701" name="Picture 10" descr="SAM_2539"/>
          <p:cNvPicPr>
            <a:picLocks noChangeAspect="1" noChangeArrowheads="1"/>
          </p:cNvPicPr>
          <p:nvPr/>
        </p:nvPicPr>
        <p:blipFill>
          <a:blip r:embed="rId4" cstate="print"/>
          <a:srcRect l="4349"/>
          <a:stretch>
            <a:fillRect/>
          </a:stretch>
        </p:blipFill>
        <p:spPr bwMode="auto">
          <a:xfrm>
            <a:off x="4767263" y="1827213"/>
            <a:ext cx="3549650" cy="2808287"/>
          </a:xfrm>
          <a:prstGeom prst="rect">
            <a:avLst/>
          </a:prstGeom>
          <a:noFill/>
          <a:ln w="9525">
            <a:noFill/>
            <a:miter lim="800000"/>
            <a:headEnd/>
            <a:tailEnd/>
          </a:ln>
        </p:spPr>
      </p:pic>
      <p:sp>
        <p:nvSpPr>
          <p:cNvPr id="29702" name="AutoShape 9"/>
          <p:cNvSpPr>
            <a:spLocks noChangeArrowheads="1"/>
          </p:cNvSpPr>
          <p:nvPr/>
        </p:nvSpPr>
        <p:spPr bwMode="auto">
          <a:xfrm>
            <a:off x="395288" y="1773238"/>
            <a:ext cx="8353425" cy="5084762"/>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pic>
        <p:nvPicPr>
          <p:cNvPr id="29703" name="Picture 8" descr="F:\라온아띠(Raonatti)\태국(Thailand)\Picture 668.jpg"/>
          <p:cNvPicPr>
            <a:picLocks noChangeAspect="1" noChangeArrowheads="1"/>
          </p:cNvPicPr>
          <p:nvPr/>
        </p:nvPicPr>
        <p:blipFill>
          <a:blip r:embed="rId5" cstate="print"/>
          <a:srcRect/>
          <a:stretch>
            <a:fillRect/>
          </a:stretch>
        </p:blipFill>
        <p:spPr bwMode="auto">
          <a:xfrm>
            <a:off x="4787900" y="4564063"/>
            <a:ext cx="3000375" cy="2249487"/>
          </a:xfrm>
          <a:prstGeom prst="rect">
            <a:avLst/>
          </a:prstGeom>
          <a:noFill/>
          <a:ln w="9525">
            <a:noFill/>
            <a:miter lim="800000"/>
            <a:headEnd/>
            <a:tailEnd/>
          </a:ln>
        </p:spPr>
      </p:pic>
      <p:sp>
        <p:nvSpPr>
          <p:cNvPr id="10" name="TextBox 9"/>
          <p:cNvSpPr txBox="1"/>
          <p:nvPr/>
        </p:nvSpPr>
        <p:spPr>
          <a:xfrm>
            <a:off x="395288" y="3986213"/>
            <a:ext cx="8280400" cy="477054"/>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lgn="ctr">
              <a:defRPr/>
            </a:pPr>
            <a:r>
              <a:rPr lang="en-US" altLang="ko-KR" sz="2500" b="1" dirty="0"/>
              <a:t>Environment &amp; Nature</a:t>
            </a:r>
            <a:endParaRPr lang="ko-KR" altLang="en-US" sz="2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2000"/>
                                        <p:tgtEl>
                                          <p:spTgt spid="29699">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9700"/>
                                        </p:tgtEl>
                                        <p:attrNameLst>
                                          <p:attrName>style.visibility</p:attrName>
                                        </p:attrNameLst>
                                      </p:cBhvr>
                                      <p:to>
                                        <p:strVal val="visible"/>
                                      </p:to>
                                    </p:set>
                                    <p:animEffect transition="in" filter="fade">
                                      <p:cBhvr>
                                        <p:cTn id="11" dur="2000"/>
                                        <p:tgtEl>
                                          <p:spTgt spid="29700"/>
                                        </p:tgtEl>
                                      </p:cBhvr>
                                    </p:animEffect>
                                  </p:childTnLst>
                                </p:cTn>
                              </p:par>
                              <p:par>
                                <p:cTn id="12" presetID="10" presetClass="entr" presetSubtype="0" fill="hold" nodeType="withEffect">
                                  <p:stCondLst>
                                    <p:cond delay="500"/>
                                  </p:stCondLst>
                                  <p:childTnLst>
                                    <p:set>
                                      <p:cBhvr>
                                        <p:cTn id="13" dur="1" fill="hold">
                                          <p:stCondLst>
                                            <p:cond delay="0"/>
                                          </p:stCondLst>
                                        </p:cTn>
                                        <p:tgtEl>
                                          <p:spTgt spid="29701"/>
                                        </p:tgtEl>
                                        <p:attrNameLst>
                                          <p:attrName>style.visibility</p:attrName>
                                        </p:attrNameLst>
                                      </p:cBhvr>
                                      <p:to>
                                        <p:strVal val="visible"/>
                                      </p:to>
                                    </p:set>
                                    <p:animEffect transition="in" filter="fade">
                                      <p:cBhvr>
                                        <p:cTn id="14" dur="2000"/>
                                        <p:tgtEl>
                                          <p:spTgt spid="29701"/>
                                        </p:tgtEl>
                                      </p:cBhvr>
                                    </p:animEffect>
                                  </p:childTnLst>
                                </p:cTn>
                              </p:par>
                              <p:par>
                                <p:cTn id="15" presetID="10" presetClass="entr" presetSubtype="0" fill="hold" nodeType="withEffect">
                                  <p:stCondLst>
                                    <p:cond delay="1000"/>
                                  </p:stCondLst>
                                  <p:childTnLst>
                                    <p:set>
                                      <p:cBhvr>
                                        <p:cTn id="16" dur="1" fill="hold">
                                          <p:stCondLst>
                                            <p:cond delay="0"/>
                                          </p:stCondLst>
                                        </p:cTn>
                                        <p:tgtEl>
                                          <p:spTgt spid="29703"/>
                                        </p:tgtEl>
                                        <p:attrNameLst>
                                          <p:attrName>style.visibility</p:attrName>
                                        </p:attrNameLst>
                                      </p:cBhvr>
                                      <p:to>
                                        <p:strVal val="visible"/>
                                      </p:to>
                                    </p:set>
                                    <p:animEffect transition="in" filter="fade">
                                      <p:cBhvr>
                                        <p:cTn id="17" dur="2000"/>
                                        <p:tgtEl>
                                          <p:spTgt spid="29703"/>
                                        </p:tgtEl>
                                      </p:cBhvr>
                                    </p:animEffect>
                                  </p:childTnLst>
                                </p:cTn>
                              </p:par>
                            </p:childTnLst>
                          </p:cTn>
                        </p:par>
                        <p:par>
                          <p:cTn id="18" fill="hold">
                            <p:stCondLst>
                              <p:cond delay="5000"/>
                            </p:stCondLst>
                            <p:childTnLst>
                              <p:par>
                                <p:cTn id="19" presetID="22" presetClass="entr" presetSubtype="8" fill="hold" grpId="0" nodeType="afterEffect">
                                  <p:stCondLst>
                                    <p:cond delay="70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sz="1800">
              <a:solidFill>
                <a:srgbClr val="FFFFFF"/>
              </a:solidFill>
              <a:ea typeface="굴림" charset="-127"/>
              <a:cs typeface="Angsana New" pitchFamily="18" charset="-34"/>
            </a:endParaRPr>
          </a:p>
        </p:txBody>
      </p:sp>
      <p:pic>
        <p:nvPicPr>
          <p:cNvPr id="13" name="그림 12"/>
          <p:cNvPicPr>
            <a:picLocks noChangeAspect="1"/>
          </p:cNvPicPr>
          <p:nvPr/>
        </p:nvPicPr>
        <p:blipFill rotWithShape="1">
          <a:blip r:embed="rId2" cstate="print">
            <a:extLst>
              <a:ext uri="{BEBA8EAE-BF5A-486C-A8C5-ECC9F3942E4B}"/>
              <a:ext uri="{28A0092B-C50C-407E-A947-70E740481C1C}"/>
            </a:extLst>
          </a:blip>
          <a:srcRect l="5357" r="3494"/>
          <a:stretch/>
        </p:blipFill>
        <p:spPr>
          <a:xfrm>
            <a:off x="2631164" y="1200277"/>
            <a:ext cx="3741036" cy="4522599"/>
          </a:xfrm>
          <a:prstGeom prst="rect">
            <a:avLst/>
          </a:prstGeom>
          <a:effectLst>
            <a:softEdge rad="127000"/>
          </a:effectLst>
        </p:spPr>
      </p:pic>
      <p:sp>
        <p:nvSpPr>
          <p:cNvPr id="30724" name="Rectangle 4"/>
          <p:cNvSpPr>
            <a:spLocks noGrp="1"/>
          </p:cNvSpPr>
          <p:nvPr>
            <p:ph type="title"/>
          </p:nvPr>
        </p:nvSpPr>
        <p:spPr>
          <a:xfrm>
            <a:off x="395288" y="2997200"/>
            <a:ext cx="8229600" cy="1143000"/>
          </a:xfrm>
        </p:spPr>
        <p:txBody>
          <a:bodyPr/>
          <a:lstStyle/>
          <a:p>
            <a:pPr eaLnBrk="1" hangingPunct="1">
              <a:lnSpc>
                <a:spcPct val="90000"/>
              </a:lnSpc>
            </a:pPr>
            <a:r>
              <a:rPr lang="en-US" b="1" dirty="0" smtClean="0">
                <a:solidFill>
                  <a:srgbClr val="FFFF00"/>
                </a:solidFill>
              </a:rPr>
              <a:t>Tam </a:t>
            </a:r>
            <a:r>
              <a:rPr lang="en-US" b="1" dirty="0" err="1" smtClean="0">
                <a:solidFill>
                  <a:srgbClr val="FFFF00"/>
                </a:solidFill>
              </a:rPr>
              <a:t>dok</a:t>
            </a:r>
            <a:r>
              <a:rPr lang="en-US" b="1" dirty="0" smtClean="0">
                <a:solidFill>
                  <a:srgbClr val="FFFF00"/>
                </a:solidFill>
              </a:rPr>
              <a:t> </a:t>
            </a:r>
            <a:r>
              <a:rPr lang="en-US" b="1" dirty="0" err="1" smtClean="0">
                <a:solidFill>
                  <a:srgbClr val="FFFF00"/>
                </a:solidFill>
              </a:rPr>
              <a:t>kham</a:t>
            </a:r>
            <a:r>
              <a:rPr lang="en-US" b="1" dirty="0" smtClean="0">
                <a:solidFill>
                  <a:srgbClr val="FFFF00"/>
                </a:solidFill>
              </a:rPr>
              <a:t> village </a:t>
            </a:r>
            <a:r>
              <a:rPr lang="en-US" b="1" dirty="0" err="1" smtClean="0">
                <a:solidFill>
                  <a:srgbClr val="FFFF00"/>
                </a:solidFill>
              </a:rPr>
              <a:t>homestay</a:t>
            </a:r>
            <a:r>
              <a:rPr lang="en-US" b="1" dirty="0" smtClean="0">
                <a:solidFill>
                  <a:srgbClr val="FFFF00"/>
                </a:solidFill>
              </a:rPr>
              <a:t/>
            </a:r>
            <a:br>
              <a:rPr lang="en-US" b="1" dirty="0" smtClean="0">
                <a:solidFill>
                  <a:srgbClr val="FFFF00"/>
                </a:solidFill>
              </a:rPr>
            </a:br>
            <a:r>
              <a:rPr lang="en-US" b="1" dirty="0" smtClean="0">
                <a:solidFill>
                  <a:srgbClr val="FFFF00"/>
                </a:solidFill>
              </a:rPr>
              <a:t>(</a:t>
            </a:r>
            <a:r>
              <a:rPr lang="en-US" b="1" dirty="0" smtClean="0">
                <a:solidFill>
                  <a:srgbClr val="FFFF00"/>
                </a:solidFill>
              </a:rPr>
              <a:t>2</a:t>
            </a:r>
            <a:r>
              <a:rPr lang="th-TH" b="1" dirty="0" smtClean="0">
                <a:solidFill>
                  <a:srgbClr val="FFFF00"/>
                </a:solidFill>
              </a:rPr>
              <a:t> </a:t>
            </a:r>
            <a:r>
              <a:rPr lang="en-US" b="1" dirty="0" smtClean="0">
                <a:solidFill>
                  <a:srgbClr val="FFFF00"/>
                </a:solidFill>
              </a:rPr>
              <a:t>month</a:t>
            </a:r>
            <a:r>
              <a:rPr lang="en-US" b="1" dirty="0" smtClean="0">
                <a:solidFill>
                  <a:srgbClr val="FFFF00"/>
                </a:solidFill>
              </a:rPr>
              <a:t>s</a:t>
            </a:r>
            <a:r>
              <a:rPr lang="en-US" b="1" dirty="0" smtClean="0">
                <a:solidFill>
                  <a:srgbClr val="FFFF00"/>
                </a:solidFill>
              </a:rPr>
              <a:t>)</a:t>
            </a:r>
            <a:endParaRPr lang="th-TH" altLang="ko-KR" b="1" dirty="0" smtClean="0">
              <a:solidFill>
                <a:srgbClr val="FFFF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50825" y="125413"/>
            <a:ext cx="8686800" cy="1143000"/>
          </a:xfrm>
        </p:spPr>
        <p:txBody>
          <a:bodyPr/>
          <a:lstStyle/>
          <a:p>
            <a:pPr eaLnBrk="1" hangingPunct="1"/>
            <a:r>
              <a:rPr lang="en-US" altLang="ko-KR" b="1" smtClean="0">
                <a:solidFill>
                  <a:srgbClr val="042A08"/>
                </a:solidFill>
                <a:ea typeface="굴림" charset="-127"/>
              </a:rPr>
              <a:t>Sahakon Damri Village home-School</a:t>
            </a:r>
            <a:endParaRPr lang="en-US" altLang="ko-KR" sz="3200" b="1" smtClean="0">
              <a:solidFill>
                <a:srgbClr val="042A08"/>
              </a:solidFill>
              <a:ea typeface="굴림" charset="-127"/>
            </a:endParaRPr>
          </a:p>
        </p:txBody>
      </p:sp>
      <p:sp>
        <p:nvSpPr>
          <p:cNvPr id="31747" name="AutoShape 9"/>
          <p:cNvSpPr>
            <a:spLocks noChangeArrowheads="1"/>
          </p:cNvSpPr>
          <p:nvPr/>
        </p:nvSpPr>
        <p:spPr bwMode="auto">
          <a:xfrm>
            <a:off x="250825" y="2214563"/>
            <a:ext cx="8642350" cy="4527550"/>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sp>
        <p:nvSpPr>
          <p:cNvPr id="8" name="Content Placeholder 2"/>
          <p:cNvSpPr txBox="1">
            <a:spLocks/>
          </p:cNvSpPr>
          <p:nvPr/>
        </p:nvSpPr>
        <p:spPr bwMode="auto">
          <a:xfrm>
            <a:off x="0" y="928670"/>
            <a:ext cx="9001125" cy="1143000"/>
          </a:xfrm>
          <a:prstGeom prst="rect">
            <a:avLst/>
          </a:prstGeom>
          <a:noFill/>
          <a:ln w="9525">
            <a:noFill/>
            <a:miter lim="800000"/>
            <a:headEnd/>
            <a:tailEnd/>
          </a:ln>
        </p:spPr>
        <p:txBody>
          <a:bodyPr>
            <a:noAutofit/>
          </a:bodyPr>
          <a:lstStyle/>
          <a:p>
            <a:pPr marL="342900" indent="-342900" eaLnBrk="0" hangingPunct="0">
              <a:spcBef>
                <a:spcPct val="20000"/>
              </a:spcBef>
              <a:buFont typeface="Arial" charset="0"/>
              <a:buNone/>
              <a:defRPr/>
            </a:pPr>
            <a:r>
              <a:rPr lang="en-US" altLang="ko-KR" sz="2500" dirty="0">
                <a:latin typeface="+mn-lt"/>
                <a:cs typeface="+mn-cs"/>
              </a:rPr>
              <a:t>	- In </a:t>
            </a:r>
            <a:r>
              <a:rPr lang="en-US" altLang="ko-KR" sz="2500" dirty="0" err="1">
                <a:latin typeface="+mn-lt"/>
                <a:cs typeface="+mn-cs"/>
              </a:rPr>
              <a:t>Sahakon</a:t>
            </a:r>
            <a:r>
              <a:rPr lang="en-US" altLang="ko-KR" sz="2500" dirty="0">
                <a:latin typeface="+mn-lt"/>
                <a:cs typeface="+mn-cs"/>
              </a:rPr>
              <a:t> </a:t>
            </a:r>
            <a:r>
              <a:rPr lang="en-US" altLang="ko-KR" sz="2500" dirty="0" err="1">
                <a:latin typeface="+mn-lt"/>
                <a:cs typeface="+mn-cs"/>
              </a:rPr>
              <a:t>Damri</a:t>
            </a:r>
            <a:r>
              <a:rPr lang="en-US" altLang="ko-KR" sz="2500" dirty="0">
                <a:latin typeface="+mn-lt"/>
                <a:cs typeface="+mn-cs"/>
              </a:rPr>
              <a:t> School, we’ve had our activities of teaching our </a:t>
            </a:r>
            <a:r>
              <a:rPr lang="en-US" altLang="ko-KR" sz="2500" dirty="0" smtClean="0">
                <a:latin typeface="+mn-lt"/>
                <a:cs typeface="+mn-cs"/>
              </a:rPr>
              <a:t>majors </a:t>
            </a:r>
            <a:r>
              <a:rPr lang="en-US" altLang="ko-KR" sz="2500" dirty="0">
                <a:latin typeface="+mn-lt"/>
                <a:cs typeface="+mn-cs"/>
              </a:rPr>
              <a:t>or talents, like Art, English, and physical education. And every day for one </a:t>
            </a:r>
            <a:r>
              <a:rPr lang="en-US" altLang="ko-KR" sz="2500" dirty="0" smtClean="0">
                <a:latin typeface="+mn-lt"/>
                <a:cs typeface="+mn-cs"/>
              </a:rPr>
              <a:t>hour</a:t>
            </a:r>
            <a:r>
              <a:rPr lang="en-US" altLang="ko-KR" sz="2500" dirty="0">
                <a:latin typeface="+mn-lt"/>
                <a:cs typeface="+mn-cs"/>
              </a:rPr>
              <a:t>, we taught Korean to students. </a:t>
            </a:r>
            <a:endParaRPr lang="ko-KR" altLang="en-US" sz="2500" dirty="0">
              <a:latin typeface="+mn-lt"/>
              <a:cs typeface="+mn-cs"/>
            </a:endParaRPr>
          </a:p>
        </p:txBody>
      </p:sp>
      <p:pic>
        <p:nvPicPr>
          <p:cNvPr id="10" name="Picture 3" descr="C:\Users\user\Desktop\보고서사진\DSC01678.JPG"/>
          <p:cNvPicPr>
            <a:picLocks noChangeAspect="1" noChangeArrowheads="1"/>
          </p:cNvPicPr>
          <p:nvPr/>
        </p:nvPicPr>
        <p:blipFill>
          <a:blip r:embed="rId3" cstate="print"/>
          <a:srcRect/>
          <a:stretch>
            <a:fillRect/>
          </a:stretch>
        </p:blipFill>
        <p:spPr bwMode="auto">
          <a:xfrm>
            <a:off x="1101725" y="2279650"/>
            <a:ext cx="3409950" cy="2268538"/>
          </a:xfrm>
          <a:prstGeom prst="rect">
            <a:avLst/>
          </a:prstGeom>
          <a:noFill/>
          <a:ln w="9525">
            <a:noFill/>
            <a:miter lim="800000"/>
            <a:headEnd/>
            <a:tailEnd/>
          </a:ln>
        </p:spPr>
      </p:pic>
      <p:pic>
        <p:nvPicPr>
          <p:cNvPr id="11" name="Picture 2" descr="H:\THAILAND\ThamdoKam\0614-17\DSC05534.JPG"/>
          <p:cNvPicPr>
            <a:picLocks noChangeAspect="1" noChangeArrowheads="1"/>
          </p:cNvPicPr>
          <p:nvPr/>
        </p:nvPicPr>
        <p:blipFill>
          <a:blip r:embed="rId4" cstate="print"/>
          <a:srcRect/>
          <a:stretch>
            <a:fillRect/>
          </a:stretch>
        </p:blipFill>
        <p:spPr bwMode="auto">
          <a:xfrm>
            <a:off x="4500563" y="2276475"/>
            <a:ext cx="3467100" cy="2308225"/>
          </a:xfrm>
          <a:prstGeom prst="rect">
            <a:avLst/>
          </a:prstGeom>
          <a:noFill/>
          <a:ln w="9525">
            <a:noFill/>
            <a:miter lim="800000"/>
            <a:headEnd/>
            <a:tailEnd/>
          </a:ln>
        </p:spPr>
      </p:pic>
      <p:pic>
        <p:nvPicPr>
          <p:cNvPr id="12" name="Picture 50" descr="I:\DCIM\100MSDCF\DSC05668.JPG"/>
          <p:cNvPicPr>
            <a:picLocks noChangeAspect="1" noChangeArrowheads="1"/>
          </p:cNvPicPr>
          <p:nvPr/>
        </p:nvPicPr>
        <p:blipFill>
          <a:blip r:embed="rId5" cstate="print"/>
          <a:srcRect/>
          <a:stretch>
            <a:fillRect/>
          </a:stretch>
        </p:blipFill>
        <p:spPr bwMode="auto">
          <a:xfrm>
            <a:off x="1098550" y="4446588"/>
            <a:ext cx="3429000" cy="2282825"/>
          </a:xfrm>
          <a:prstGeom prst="rect">
            <a:avLst/>
          </a:prstGeom>
          <a:noFill/>
          <a:ln w="9525">
            <a:noFill/>
            <a:miter lim="800000"/>
            <a:headEnd/>
            <a:tailEnd/>
          </a:ln>
        </p:spPr>
      </p:pic>
      <p:pic>
        <p:nvPicPr>
          <p:cNvPr id="13" name="Picture 4" descr="H:\THAILAND\ThamdoKam\0524-29\DSC01721.JPG"/>
          <p:cNvPicPr>
            <a:picLocks noChangeAspect="1" noChangeArrowheads="1"/>
          </p:cNvPicPr>
          <p:nvPr/>
        </p:nvPicPr>
        <p:blipFill>
          <a:blip r:embed="rId6" cstate="print"/>
          <a:srcRect/>
          <a:stretch>
            <a:fillRect/>
          </a:stretch>
        </p:blipFill>
        <p:spPr bwMode="auto">
          <a:xfrm>
            <a:off x="4491038" y="4454525"/>
            <a:ext cx="3473450" cy="2309813"/>
          </a:xfrm>
          <a:prstGeom prst="rect">
            <a:avLst/>
          </a:prstGeom>
          <a:noFill/>
          <a:ln w="9525">
            <a:noFill/>
            <a:miter lim="800000"/>
            <a:headEnd/>
            <a:tailEnd/>
          </a:ln>
        </p:spPr>
      </p:pic>
      <p:sp>
        <p:nvSpPr>
          <p:cNvPr id="9" name="TextBox 8"/>
          <p:cNvSpPr txBox="1"/>
          <p:nvPr/>
        </p:nvSpPr>
        <p:spPr>
          <a:xfrm>
            <a:off x="323850" y="4005064"/>
            <a:ext cx="8532813" cy="861774"/>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lgn="ctr">
              <a:defRPr/>
            </a:pPr>
            <a:r>
              <a:rPr lang="en-US" altLang="ko-KR" sz="2500" b="1" dirty="0" smtClean="0"/>
              <a:t>We were thankful that students followed us very well, even though we are not professional teacher.</a:t>
            </a:r>
            <a:endParaRPr lang="ko-KR" altLang="en-US" sz="2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par>
                                <p:cTn id="12" presetID="10" presetClass="entr" presetSubtype="0" fill="hold"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childTnLst>
                                </p:cTn>
                              </p:par>
                              <p:par>
                                <p:cTn id="15" presetID="10" presetClass="entr" presetSubtype="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par>
                                <p:cTn id="18" presetID="10" presetClass="entr" presetSubtype="0" fill="hold" nodeType="withEffect">
                                  <p:stCondLst>
                                    <p:cond delay="15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childTnLst>
                                </p:cTn>
                              </p:par>
                            </p:childTnLst>
                          </p:cTn>
                        </p:par>
                        <p:par>
                          <p:cTn id="21" fill="hold">
                            <p:stCondLst>
                              <p:cond delay="5500"/>
                            </p:stCondLst>
                            <p:childTnLst>
                              <p:par>
                                <p:cTn id="22" presetID="22" presetClass="entr" presetSubtype="8" fill="hold" grpId="0" nodeType="afterEffect">
                                  <p:stCondLst>
                                    <p:cond delay="700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4"/>
            <a:ext cx="8229600" cy="1143000"/>
          </a:xfrm>
        </p:spPr>
        <p:txBody>
          <a:bodyPr/>
          <a:lstStyle/>
          <a:p>
            <a:pPr eaLnBrk="1" hangingPunct="1"/>
            <a:r>
              <a:rPr lang="en-US" altLang="ko-KR" b="1" dirty="0" smtClean="0">
                <a:solidFill>
                  <a:srgbClr val="042A08"/>
                </a:solidFill>
                <a:ea typeface="굴림" charset="-127"/>
              </a:rPr>
              <a:t>350ppm</a:t>
            </a:r>
            <a:endParaRPr lang="en-US" altLang="ko-KR" sz="3200" b="1" dirty="0" smtClean="0">
              <a:solidFill>
                <a:srgbClr val="042A08"/>
              </a:solidFill>
              <a:ea typeface="굴림" charset="-127"/>
            </a:endParaRPr>
          </a:p>
        </p:txBody>
      </p:sp>
      <p:sp>
        <p:nvSpPr>
          <p:cNvPr id="32771" name="AutoShape 9"/>
          <p:cNvSpPr>
            <a:spLocks noChangeArrowheads="1"/>
          </p:cNvSpPr>
          <p:nvPr/>
        </p:nvSpPr>
        <p:spPr bwMode="auto">
          <a:xfrm>
            <a:off x="250825" y="2214563"/>
            <a:ext cx="8642350" cy="4527550"/>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sp>
        <p:nvSpPr>
          <p:cNvPr id="9" name="Content Placeholder 2"/>
          <p:cNvSpPr>
            <a:spLocks noGrp="1"/>
          </p:cNvSpPr>
          <p:nvPr>
            <p:ph idx="1"/>
          </p:nvPr>
        </p:nvSpPr>
        <p:spPr>
          <a:xfrm>
            <a:off x="0" y="857232"/>
            <a:ext cx="9001125" cy="1281113"/>
          </a:xfrm>
        </p:spPr>
        <p:txBody>
          <a:bodyPr/>
          <a:lstStyle/>
          <a:p>
            <a:pPr>
              <a:buFont typeface="Arial" pitchFamily="34" charset="0"/>
              <a:buNone/>
            </a:pPr>
            <a:r>
              <a:rPr lang="en-US" altLang="ko-KR" sz="2500" dirty="0" smtClean="0"/>
              <a:t>	- On June 5</a:t>
            </a:r>
            <a:r>
              <a:rPr lang="en-US" altLang="ko-KR" sz="2500" baseline="30000" dirty="0" smtClean="0"/>
              <a:t>th</a:t>
            </a:r>
            <a:r>
              <a:rPr lang="en-US" altLang="ko-KR" sz="2500" dirty="0" smtClean="0"/>
              <a:t>, we made posters to inform students about 350ppm </a:t>
            </a:r>
          </a:p>
          <a:p>
            <a:pPr>
              <a:buFont typeface="Arial" pitchFamily="34" charset="0"/>
              <a:buNone/>
            </a:pPr>
            <a:r>
              <a:rPr lang="en-US" altLang="ko-KR" sz="2500" dirty="0" smtClean="0"/>
              <a:t>        campaign.  We also made a picture of big tree, with stickers of  </a:t>
            </a:r>
          </a:p>
          <a:p>
            <a:pPr>
              <a:buFont typeface="Arial" pitchFamily="34" charset="0"/>
              <a:buNone/>
            </a:pPr>
            <a:r>
              <a:rPr lang="en-US" altLang="ko-KR" sz="2500" dirty="0" smtClean="0"/>
              <a:t>        one thing we can do for environment.</a:t>
            </a:r>
            <a:endParaRPr lang="ko-KR" altLang="en-US" sz="2500" dirty="0" smtClean="0"/>
          </a:p>
        </p:txBody>
      </p:sp>
      <p:pic>
        <p:nvPicPr>
          <p:cNvPr id="10" name="Picture 2" descr="C:\Users\user\Desktop\보고서사진\DSC02713.JPG"/>
          <p:cNvPicPr>
            <a:picLocks noChangeAspect="1" noChangeArrowheads="1"/>
          </p:cNvPicPr>
          <p:nvPr/>
        </p:nvPicPr>
        <p:blipFill>
          <a:blip r:embed="rId3" cstate="print"/>
          <a:srcRect/>
          <a:stretch>
            <a:fillRect/>
          </a:stretch>
        </p:blipFill>
        <p:spPr bwMode="auto">
          <a:xfrm>
            <a:off x="360363" y="2500313"/>
            <a:ext cx="3006932" cy="2000257"/>
          </a:xfrm>
          <a:prstGeom prst="rect">
            <a:avLst/>
          </a:prstGeom>
          <a:noFill/>
          <a:ln w="9525">
            <a:noFill/>
            <a:miter lim="800000"/>
            <a:headEnd/>
            <a:tailEnd/>
          </a:ln>
        </p:spPr>
      </p:pic>
      <p:pic>
        <p:nvPicPr>
          <p:cNvPr id="11" name="Picture 4" descr="G:\THAILAND\5월보고서선양\350보낼거\output\DSC03211.jpg"/>
          <p:cNvPicPr>
            <a:picLocks noChangeAspect="1" noChangeArrowheads="1"/>
          </p:cNvPicPr>
          <p:nvPr/>
        </p:nvPicPr>
        <p:blipFill>
          <a:blip r:embed="rId4" cstate="print"/>
          <a:srcRect/>
          <a:stretch>
            <a:fillRect/>
          </a:stretch>
        </p:blipFill>
        <p:spPr bwMode="auto">
          <a:xfrm>
            <a:off x="5867400" y="4500570"/>
            <a:ext cx="2909888" cy="1935163"/>
          </a:xfrm>
          <a:prstGeom prst="rect">
            <a:avLst/>
          </a:prstGeom>
          <a:noFill/>
          <a:ln w="9525">
            <a:noFill/>
            <a:miter lim="800000"/>
            <a:headEnd/>
            <a:tailEnd/>
          </a:ln>
        </p:spPr>
      </p:pic>
      <p:pic>
        <p:nvPicPr>
          <p:cNvPr id="12" name="Picture 5" descr="G:\THAILAND\5월보고서선양\350보낼거\output\DSC03306.jpg"/>
          <p:cNvPicPr>
            <a:picLocks noChangeAspect="1" noChangeArrowheads="1"/>
          </p:cNvPicPr>
          <p:nvPr/>
        </p:nvPicPr>
        <p:blipFill>
          <a:blip r:embed="rId5" cstate="print"/>
          <a:srcRect/>
          <a:stretch>
            <a:fillRect/>
          </a:stretch>
        </p:blipFill>
        <p:spPr bwMode="auto">
          <a:xfrm>
            <a:off x="360363" y="4500570"/>
            <a:ext cx="3033173" cy="2017705"/>
          </a:xfrm>
          <a:prstGeom prst="rect">
            <a:avLst/>
          </a:prstGeom>
          <a:noFill/>
          <a:ln w="9525">
            <a:noFill/>
            <a:miter lim="800000"/>
            <a:headEnd/>
            <a:tailEnd/>
          </a:ln>
        </p:spPr>
      </p:pic>
      <p:pic>
        <p:nvPicPr>
          <p:cNvPr id="13" name="Picture 7" descr="G:\THAILAND\5월보고서선양\350보낼거\output\DSC03342.jpg"/>
          <p:cNvPicPr>
            <a:picLocks noChangeAspect="1" noChangeArrowheads="1"/>
          </p:cNvPicPr>
          <p:nvPr/>
        </p:nvPicPr>
        <p:blipFill>
          <a:blip r:embed="rId6" cstate="print"/>
          <a:srcRect/>
          <a:stretch>
            <a:fillRect/>
          </a:stretch>
        </p:blipFill>
        <p:spPr bwMode="auto">
          <a:xfrm>
            <a:off x="5829052" y="2533650"/>
            <a:ext cx="2957762" cy="1966920"/>
          </a:xfrm>
          <a:prstGeom prst="rect">
            <a:avLst/>
          </a:prstGeom>
          <a:noFill/>
          <a:ln w="9525">
            <a:noFill/>
            <a:miter lim="800000"/>
            <a:headEnd/>
            <a:tailEnd/>
          </a:ln>
        </p:spPr>
      </p:pic>
      <p:pic>
        <p:nvPicPr>
          <p:cNvPr id="14" name="Picture 3" descr="G:\THAILAND\5월보고서선양\350보낼거\output\DSC03188.jpg"/>
          <p:cNvPicPr>
            <a:picLocks noChangeAspect="1" noChangeArrowheads="1"/>
          </p:cNvPicPr>
          <p:nvPr/>
        </p:nvPicPr>
        <p:blipFill>
          <a:blip r:embed="rId7" cstate="print"/>
          <a:srcRect l="5080"/>
          <a:stretch>
            <a:fillRect/>
          </a:stretch>
        </p:blipFill>
        <p:spPr bwMode="auto">
          <a:xfrm>
            <a:off x="2808288" y="3284538"/>
            <a:ext cx="3563937" cy="2498725"/>
          </a:xfrm>
          <a:prstGeom prst="rect">
            <a:avLst/>
          </a:prstGeom>
          <a:noFill/>
          <a:ln w="9525">
            <a:noFill/>
            <a:miter lim="800000"/>
            <a:headEnd/>
            <a:tailEnd/>
          </a:ln>
        </p:spPr>
      </p:pic>
      <p:sp>
        <p:nvSpPr>
          <p:cNvPr id="15" name="TextBox 14"/>
          <p:cNvSpPr txBox="1"/>
          <p:nvPr/>
        </p:nvSpPr>
        <p:spPr>
          <a:xfrm>
            <a:off x="323850" y="4079394"/>
            <a:ext cx="8532813" cy="861774"/>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lgn="ctr">
              <a:defRPr/>
            </a:pPr>
            <a:r>
              <a:rPr lang="en-US" altLang="ko-KR" sz="2500" b="1" dirty="0" smtClean="0"/>
              <a:t>Students tried to participate with what they can do, and to get more interested in concept of 350ppm campaign.  </a:t>
            </a:r>
            <a:endParaRPr lang="ko-KR" altLang="en-US" sz="2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20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2000"/>
                                        <p:tgtEl>
                                          <p:spTgt spid="9">
                                            <p:txEl>
                                              <p:pRg st="2" end="2"/>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par>
                                <p:cTn id="18" presetID="10" presetClass="entr" presetSubtype="0" fill="hold" nodeType="withEffect">
                                  <p:stCondLst>
                                    <p:cond delay="5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childTnLst>
                                </p:cTn>
                              </p:par>
                              <p:par>
                                <p:cTn id="21" presetID="10" presetClass="entr" presetSubtype="0" fill="hold" nodeType="with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par>
                                <p:cTn id="24" presetID="10" presetClass="entr" presetSubtype="0" fill="hold" nodeType="withEffect">
                                  <p:stCondLst>
                                    <p:cond delay="15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000"/>
                                        <p:tgtEl>
                                          <p:spTgt spid="11"/>
                                        </p:tgtEl>
                                      </p:cBhvr>
                                    </p:animEffect>
                                  </p:childTnLst>
                                </p:cTn>
                              </p:par>
                              <p:par>
                                <p:cTn id="27" presetID="10" presetClass="entr" presetSubtype="0" fill="hold" nodeType="withEffect">
                                  <p:stCondLst>
                                    <p:cond delay="400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childTnLst>
                                </p:cTn>
                              </p:par>
                            </p:childTnLst>
                          </p:cTn>
                        </p:par>
                        <p:par>
                          <p:cTn id="30" fill="hold">
                            <p:stCondLst>
                              <p:cond delay="8000"/>
                            </p:stCondLst>
                            <p:childTnLst>
                              <p:par>
                                <p:cTn id="31" presetID="22" presetClass="entr" presetSubtype="8" fill="hold" grpId="0" nodeType="afterEffect">
                                  <p:stCondLst>
                                    <p:cond delay="700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68313" y="260350"/>
            <a:ext cx="8229600" cy="936625"/>
          </a:xfrm>
          <a:prstGeom prst="rect">
            <a:avLst/>
          </a:prstGeom>
          <a:noFill/>
          <a:ln w="9525">
            <a:noFill/>
            <a:miter lim="800000"/>
            <a:headEnd/>
            <a:tailEnd/>
          </a:ln>
        </p:spPr>
        <p:txBody>
          <a:bodyPr anchor="ctr"/>
          <a:lstStyle/>
          <a:p>
            <a:pPr algn="ctr">
              <a:defRPr/>
            </a:pPr>
            <a:r>
              <a:rPr lang="en-US" altLang="ko-KR" sz="4400" b="1" dirty="0" err="1">
                <a:solidFill>
                  <a:srgbClr val="1C5719"/>
                </a:solidFill>
                <a:latin typeface="+mj-lt"/>
                <a:ea typeface="굴림" charset="-127"/>
                <a:cs typeface="+mj-cs"/>
              </a:rPr>
              <a:t>Raonatti</a:t>
            </a:r>
            <a:r>
              <a:rPr lang="en-US" altLang="ko-KR" sz="4400" b="1" dirty="0">
                <a:solidFill>
                  <a:srgbClr val="1C5719"/>
                </a:solidFill>
                <a:latin typeface="+mj-lt"/>
                <a:ea typeface="굴림" charset="-127"/>
                <a:cs typeface="+mj-cs"/>
              </a:rPr>
              <a:t> </a:t>
            </a:r>
            <a:r>
              <a:rPr lang="en-US" altLang="ko-KR" sz="6000" b="1" dirty="0">
                <a:solidFill>
                  <a:srgbClr val="1C5719"/>
                </a:solidFill>
                <a:latin typeface="+mj-lt"/>
                <a:ea typeface="굴림" charset="-127"/>
                <a:cs typeface="+mj-cs"/>
              </a:rPr>
              <a:t>7</a:t>
            </a:r>
            <a:r>
              <a:rPr lang="en-US" altLang="ko-KR" sz="4400" b="1" dirty="0">
                <a:solidFill>
                  <a:srgbClr val="1C5719"/>
                </a:solidFill>
                <a:latin typeface="+mj-lt"/>
                <a:ea typeface="굴림" charset="-127"/>
                <a:cs typeface="+mj-cs"/>
              </a:rPr>
              <a:t> !!! Who are you guys?</a:t>
            </a:r>
          </a:p>
        </p:txBody>
      </p:sp>
      <p:sp>
        <p:nvSpPr>
          <p:cNvPr id="3" name="Content Placeholder 2"/>
          <p:cNvSpPr txBox="1">
            <a:spLocks/>
          </p:cNvSpPr>
          <p:nvPr/>
        </p:nvSpPr>
        <p:spPr>
          <a:xfrm>
            <a:off x="71976" y="1412776"/>
            <a:ext cx="1835728" cy="964307"/>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342900" indent="-342900" algn="ctr">
              <a:spcBef>
                <a:spcPct val="20000"/>
              </a:spcBef>
              <a:buFont typeface="Arial" pitchFamily="34" charset="0"/>
              <a:buNone/>
              <a:defRPr/>
            </a:pPr>
            <a:r>
              <a:rPr lang="en-US" altLang="ko-KR" sz="2300" dirty="0">
                <a:solidFill>
                  <a:schemeClr val="tx1"/>
                </a:solidFill>
                <a:ea typeface="굴림" charset="-127"/>
                <a:cs typeface="Angsana New" pitchFamily="18" charset="-34"/>
              </a:rPr>
              <a:t>Kim Sun Yang</a:t>
            </a:r>
          </a:p>
          <a:p>
            <a:pPr marL="342900" indent="-342900" algn="ctr">
              <a:spcBef>
                <a:spcPct val="20000"/>
              </a:spcBef>
              <a:buFont typeface="Arial" pitchFamily="34" charset="0"/>
              <a:buNone/>
              <a:defRPr/>
            </a:pPr>
            <a:r>
              <a:rPr lang="en-US" altLang="ko-KR" sz="2500" b="1" dirty="0">
                <a:solidFill>
                  <a:schemeClr val="tx1"/>
                </a:solidFill>
                <a:ea typeface="굴림" charset="-127"/>
                <a:cs typeface="Angsana New" pitchFamily="18" charset="-34"/>
              </a:rPr>
              <a:t>(</a:t>
            </a:r>
            <a:r>
              <a:rPr lang="th-TH" altLang="ko-KR" sz="2500" b="1" dirty="0">
                <a:solidFill>
                  <a:schemeClr val="tx1"/>
                </a:solidFill>
                <a:ea typeface="Cordia New" pitchFamily="34" charset="-34"/>
              </a:rPr>
              <a:t>ตนตาล</a:t>
            </a:r>
            <a:r>
              <a:rPr lang="en-US" altLang="ko-KR" sz="2500" b="1" dirty="0">
                <a:solidFill>
                  <a:schemeClr val="tx1"/>
                </a:solidFill>
                <a:ea typeface="굴림" charset="-127"/>
                <a:cs typeface="Angsana New" pitchFamily="18" charset="-34"/>
              </a:rPr>
              <a:t>)</a:t>
            </a:r>
          </a:p>
        </p:txBody>
      </p:sp>
      <p:sp>
        <p:nvSpPr>
          <p:cNvPr id="4" name="Content Placeholder 2"/>
          <p:cNvSpPr txBox="1">
            <a:spLocks/>
          </p:cNvSpPr>
          <p:nvPr/>
        </p:nvSpPr>
        <p:spPr>
          <a:xfrm>
            <a:off x="1812896" y="5661248"/>
            <a:ext cx="1895008" cy="1036315"/>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342900" indent="-342900" algn="ctr">
              <a:spcBef>
                <a:spcPct val="20000"/>
              </a:spcBef>
              <a:buFont typeface="Arial" pitchFamily="34" charset="0"/>
              <a:buNone/>
              <a:defRPr/>
            </a:pPr>
            <a:r>
              <a:rPr lang="en-US" altLang="ko-KR" sz="2300" dirty="0">
                <a:solidFill>
                  <a:schemeClr val="tx1"/>
                </a:solidFill>
                <a:ea typeface="굴림" charset="-127"/>
                <a:cs typeface="Angsana New" pitchFamily="18" charset="-34"/>
              </a:rPr>
              <a:t>Kim In Young</a:t>
            </a:r>
          </a:p>
          <a:p>
            <a:pPr marL="342900" indent="-342900" algn="ctr">
              <a:spcBef>
                <a:spcPct val="20000"/>
              </a:spcBef>
              <a:buFont typeface="Arial" pitchFamily="34" charset="0"/>
              <a:buNone/>
              <a:defRPr/>
            </a:pPr>
            <a:r>
              <a:rPr lang="en-US" altLang="ko-KR" sz="2500" b="1" dirty="0">
                <a:solidFill>
                  <a:schemeClr val="tx1"/>
                </a:solidFill>
                <a:ea typeface="굴림" charset="-127"/>
                <a:cs typeface="Angsana New" pitchFamily="18" charset="-34"/>
              </a:rPr>
              <a:t>(</a:t>
            </a:r>
            <a:r>
              <a:rPr lang="th-TH" altLang="ko-KR" sz="2500" b="1" dirty="0">
                <a:solidFill>
                  <a:schemeClr val="tx1"/>
                </a:solidFill>
                <a:ea typeface="Cordia New" pitchFamily="34" charset="-34"/>
              </a:rPr>
              <a:t>ใบเตย</a:t>
            </a:r>
            <a:r>
              <a:rPr lang="en-US" altLang="ko-KR" sz="2500" b="1" dirty="0">
                <a:solidFill>
                  <a:schemeClr val="tx1"/>
                </a:solidFill>
                <a:ea typeface="굴림" charset="-127"/>
                <a:cs typeface="Angsana New" pitchFamily="18" charset="-34"/>
              </a:rPr>
              <a:t>)</a:t>
            </a:r>
          </a:p>
        </p:txBody>
      </p:sp>
      <p:sp>
        <p:nvSpPr>
          <p:cNvPr id="5" name="Content Placeholder 2"/>
          <p:cNvSpPr txBox="1">
            <a:spLocks/>
          </p:cNvSpPr>
          <p:nvPr/>
        </p:nvSpPr>
        <p:spPr>
          <a:xfrm>
            <a:off x="3659959" y="1440979"/>
            <a:ext cx="1792220" cy="907901"/>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342900" indent="-342900" algn="ctr">
              <a:spcBef>
                <a:spcPct val="20000"/>
              </a:spcBef>
              <a:buFont typeface="Arial" pitchFamily="34" charset="0"/>
              <a:buNone/>
              <a:defRPr/>
            </a:pPr>
            <a:r>
              <a:rPr lang="en-US" altLang="ko-KR" sz="2300" dirty="0">
                <a:solidFill>
                  <a:schemeClr val="tx1"/>
                </a:solidFill>
                <a:ea typeface="굴림" charset="-127"/>
                <a:cs typeface="Angsana New" pitchFamily="18" charset="-34"/>
              </a:rPr>
              <a:t>Kim So Hyun</a:t>
            </a:r>
          </a:p>
          <a:p>
            <a:pPr marL="342900" indent="-342900" algn="ctr">
              <a:spcBef>
                <a:spcPct val="20000"/>
              </a:spcBef>
              <a:buFont typeface="Arial" pitchFamily="34" charset="0"/>
              <a:buNone/>
              <a:defRPr/>
            </a:pPr>
            <a:r>
              <a:rPr lang="en-US" altLang="ko-KR" sz="2500" b="1" dirty="0">
                <a:solidFill>
                  <a:schemeClr val="tx1"/>
                </a:solidFill>
                <a:ea typeface="굴림" charset="-127"/>
                <a:cs typeface="Angsana New" pitchFamily="18" charset="-34"/>
              </a:rPr>
              <a:t>(</a:t>
            </a:r>
            <a:r>
              <a:rPr lang="th-TH" altLang="ko-KR" sz="2500" b="1" dirty="0">
                <a:solidFill>
                  <a:schemeClr val="tx1"/>
                </a:solidFill>
                <a:ea typeface="Cordia New" pitchFamily="34" charset="-34"/>
              </a:rPr>
              <a:t>กะทิ</a:t>
            </a:r>
            <a:r>
              <a:rPr lang="en-US" altLang="ko-KR" sz="2500" b="1" dirty="0">
                <a:solidFill>
                  <a:schemeClr val="tx1"/>
                </a:solidFill>
                <a:ea typeface="굴림" charset="-127"/>
                <a:cs typeface="Angsana New" pitchFamily="18" charset="-34"/>
              </a:rPr>
              <a:t>)</a:t>
            </a:r>
          </a:p>
        </p:txBody>
      </p:sp>
      <p:sp>
        <p:nvSpPr>
          <p:cNvPr id="6" name="Content Placeholder 2"/>
          <p:cNvSpPr txBox="1">
            <a:spLocks/>
          </p:cNvSpPr>
          <p:nvPr/>
        </p:nvSpPr>
        <p:spPr>
          <a:xfrm>
            <a:off x="5364088" y="5733256"/>
            <a:ext cx="2088232" cy="1008112"/>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342900" indent="-342900" algn="ctr">
              <a:spcBef>
                <a:spcPct val="20000"/>
              </a:spcBef>
              <a:buFont typeface="Arial" pitchFamily="34" charset="0"/>
              <a:buNone/>
              <a:defRPr/>
            </a:pPr>
            <a:r>
              <a:rPr lang="en-US" altLang="ko-KR" sz="2300" dirty="0">
                <a:solidFill>
                  <a:schemeClr val="tx1"/>
                </a:solidFill>
                <a:ea typeface="굴림" charset="-127"/>
                <a:cs typeface="Angsana New" pitchFamily="18" charset="-34"/>
              </a:rPr>
              <a:t>Park </a:t>
            </a:r>
            <a:r>
              <a:rPr lang="en-US" altLang="ko-KR" sz="2300" dirty="0" err="1">
                <a:solidFill>
                  <a:schemeClr val="tx1"/>
                </a:solidFill>
                <a:ea typeface="굴림" charset="-127"/>
                <a:cs typeface="Angsana New" pitchFamily="18" charset="-34"/>
              </a:rPr>
              <a:t>Kyu</a:t>
            </a:r>
            <a:r>
              <a:rPr lang="en-US" altLang="ko-KR" sz="2300" dirty="0">
                <a:solidFill>
                  <a:schemeClr val="tx1"/>
                </a:solidFill>
                <a:ea typeface="굴림" charset="-127"/>
                <a:cs typeface="Angsana New" pitchFamily="18" charset="-34"/>
              </a:rPr>
              <a:t> Hwan</a:t>
            </a:r>
          </a:p>
          <a:p>
            <a:pPr marL="342900" indent="-342900" algn="ctr">
              <a:spcBef>
                <a:spcPct val="20000"/>
              </a:spcBef>
              <a:buFont typeface="Arial" pitchFamily="34" charset="0"/>
              <a:buNone/>
              <a:defRPr/>
            </a:pPr>
            <a:r>
              <a:rPr lang="en-US" altLang="ko-KR" sz="2500" b="1" dirty="0">
                <a:solidFill>
                  <a:schemeClr val="tx1"/>
                </a:solidFill>
                <a:ea typeface="굴림" charset="-127"/>
                <a:cs typeface="Angsana New" pitchFamily="18" charset="-34"/>
              </a:rPr>
              <a:t>(</a:t>
            </a:r>
            <a:r>
              <a:rPr lang="th-TH" altLang="ko-KR" sz="2500" b="1" dirty="0">
                <a:solidFill>
                  <a:schemeClr val="tx1"/>
                </a:solidFill>
                <a:ea typeface="Cordia New" pitchFamily="34" charset="-34"/>
              </a:rPr>
              <a:t>ขนุน</a:t>
            </a:r>
            <a:r>
              <a:rPr lang="en-US" altLang="ko-KR" sz="2500" b="1" dirty="0">
                <a:solidFill>
                  <a:schemeClr val="tx1"/>
                </a:solidFill>
                <a:ea typeface="굴림" charset="-127"/>
                <a:cs typeface="Angsana New" pitchFamily="18" charset="-34"/>
              </a:rPr>
              <a:t>)</a:t>
            </a:r>
          </a:p>
          <a:p>
            <a:pPr marL="342900" indent="-342900" algn="ctr">
              <a:spcBef>
                <a:spcPct val="20000"/>
              </a:spcBef>
              <a:buFont typeface="Arial" pitchFamily="34" charset="0"/>
              <a:buNone/>
              <a:defRPr/>
            </a:pPr>
            <a:endParaRPr lang="en-US" altLang="ko-KR" sz="2300" dirty="0">
              <a:solidFill>
                <a:schemeClr val="tx1"/>
              </a:solidFill>
              <a:ea typeface="굴림" charset="-127"/>
              <a:cs typeface="Angsana New" pitchFamily="18" charset="-34"/>
            </a:endParaRPr>
          </a:p>
        </p:txBody>
      </p:sp>
      <p:sp>
        <p:nvSpPr>
          <p:cNvPr id="7" name="Content Placeholder 2"/>
          <p:cNvSpPr txBox="1">
            <a:spLocks/>
          </p:cNvSpPr>
          <p:nvPr/>
        </p:nvSpPr>
        <p:spPr>
          <a:xfrm>
            <a:off x="7092281" y="1412776"/>
            <a:ext cx="2016223" cy="936104"/>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342900" indent="-342900" algn="ctr">
              <a:spcBef>
                <a:spcPct val="20000"/>
              </a:spcBef>
              <a:buFont typeface="Arial" pitchFamily="34" charset="0"/>
              <a:buNone/>
              <a:defRPr/>
            </a:pPr>
            <a:r>
              <a:rPr lang="en-US" altLang="ko-KR" sz="2300" dirty="0">
                <a:solidFill>
                  <a:schemeClr val="tx1"/>
                </a:solidFill>
                <a:ea typeface="굴림" charset="-127"/>
                <a:cs typeface="Angsana New" pitchFamily="18" charset="-34"/>
              </a:rPr>
              <a:t>Yang </a:t>
            </a:r>
            <a:r>
              <a:rPr lang="en-US" altLang="ko-KR" sz="2300" dirty="0" err="1">
                <a:solidFill>
                  <a:schemeClr val="tx1"/>
                </a:solidFill>
                <a:ea typeface="굴림" charset="-127"/>
                <a:cs typeface="Angsana New" pitchFamily="18" charset="-34"/>
              </a:rPr>
              <a:t>Seung</a:t>
            </a:r>
            <a:r>
              <a:rPr lang="en-US" altLang="ko-KR" sz="2300" dirty="0">
                <a:solidFill>
                  <a:schemeClr val="tx1"/>
                </a:solidFill>
                <a:ea typeface="굴림" charset="-127"/>
                <a:cs typeface="Angsana New" pitchFamily="18" charset="-34"/>
              </a:rPr>
              <a:t> </a:t>
            </a:r>
            <a:r>
              <a:rPr lang="en-US" altLang="ko-KR" sz="2300" dirty="0" err="1">
                <a:solidFill>
                  <a:schemeClr val="tx1"/>
                </a:solidFill>
                <a:ea typeface="굴림" charset="-127"/>
                <a:cs typeface="Angsana New" pitchFamily="18" charset="-34"/>
              </a:rPr>
              <a:t>Hui</a:t>
            </a:r>
            <a:endParaRPr lang="en-US" altLang="ko-KR" sz="2300" dirty="0">
              <a:solidFill>
                <a:schemeClr val="tx1"/>
              </a:solidFill>
              <a:ea typeface="굴림" charset="-127"/>
              <a:cs typeface="Angsana New" pitchFamily="18" charset="-34"/>
            </a:endParaRPr>
          </a:p>
          <a:p>
            <a:pPr marL="342900" indent="-342900" algn="ctr">
              <a:spcBef>
                <a:spcPct val="20000"/>
              </a:spcBef>
              <a:buFont typeface="Arial" pitchFamily="34" charset="0"/>
              <a:buNone/>
              <a:defRPr/>
            </a:pPr>
            <a:r>
              <a:rPr lang="en-US" altLang="ko-KR" sz="2500" b="1" dirty="0">
                <a:solidFill>
                  <a:schemeClr val="tx1"/>
                </a:solidFill>
                <a:ea typeface="굴림" charset="-127"/>
                <a:cs typeface="Angsana New" pitchFamily="18" charset="-34"/>
              </a:rPr>
              <a:t>(</a:t>
            </a:r>
            <a:r>
              <a:rPr lang="th-TH" altLang="ko-KR" sz="2500" b="1" dirty="0">
                <a:solidFill>
                  <a:schemeClr val="tx1"/>
                </a:solidFill>
                <a:ea typeface="Cordia New" pitchFamily="34" charset="-34"/>
              </a:rPr>
              <a:t>น้ำผึ้ง</a:t>
            </a:r>
            <a:r>
              <a:rPr lang="en-US" altLang="ko-KR" sz="2500" b="1" dirty="0">
                <a:solidFill>
                  <a:schemeClr val="tx1"/>
                </a:solidFill>
                <a:ea typeface="굴림" charset="-127"/>
                <a:cs typeface="Angsana New" pitchFamily="18" charset="-34"/>
              </a:rPr>
              <a:t>)</a:t>
            </a:r>
          </a:p>
        </p:txBody>
      </p:sp>
      <p:pic>
        <p:nvPicPr>
          <p:cNvPr id="3090" name="Picture 2" descr="F:\라온아띠(Raonatti)\태국(Thailand)\Picture 311.jpg"/>
          <p:cNvPicPr>
            <a:picLocks noChangeAspect="1" noChangeArrowheads="1"/>
          </p:cNvPicPr>
          <p:nvPr/>
        </p:nvPicPr>
        <p:blipFill>
          <a:blip r:embed="rId2" cstate="print"/>
          <a:srcRect l="12856" t="7233" b="5989"/>
          <a:stretch>
            <a:fillRect/>
          </a:stretch>
        </p:blipFill>
        <p:spPr bwMode="auto">
          <a:xfrm>
            <a:off x="5500688" y="3427413"/>
            <a:ext cx="1735137" cy="2305050"/>
          </a:xfrm>
          <a:prstGeom prst="rect">
            <a:avLst/>
          </a:prstGeom>
          <a:noFill/>
          <a:ln w="9525">
            <a:noFill/>
            <a:miter lim="800000"/>
            <a:headEnd/>
            <a:tailEnd/>
          </a:ln>
        </p:spPr>
      </p:pic>
      <p:pic>
        <p:nvPicPr>
          <p:cNvPr id="3093" name="Picture 7" descr="F:\라온아띠(Raonatti)\태국(Thailand)\Picture 474.jpg"/>
          <p:cNvPicPr>
            <a:picLocks noChangeAspect="1" noChangeArrowheads="1"/>
          </p:cNvPicPr>
          <p:nvPr/>
        </p:nvPicPr>
        <p:blipFill>
          <a:blip r:embed="rId3" cstate="print"/>
          <a:srcRect l="26315" t="20340" r="61673" b="50177"/>
          <a:stretch>
            <a:fillRect/>
          </a:stretch>
        </p:blipFill>
        <p:spPr bwMode="auto">
          <a:xfrm>
            <a:off x="179388" y="2349500"/>
            <a:ext cx="1584325" cy="2592388"/>
          </a:xfrm>
          <a:prstGeom prst="rect">
            <a:avLst/>
          </a:prstGeom>
          <a:noFill/>
          <a:ln w="9525">
            <a:noFill/>
            <a:miter lim="800000"/>
            <a:headEnd/>
            <a:tailEnd/>
          </a:ln>
        </p:spPr>
      </p:pic>
      <p:pic>
        <p:nvPicPr>
          <p:cNvPr id="5140" name="Picture 2" descr="H:\팀회의록(규환노트북망가진이후)\KB_s_en2.jpg"/>
          <p:cNvPicPr>
            <a:picLocks noChangeAspect="1" noChangeArrowheads="1"/>
          </p:cNvPicPr>
          <p:nvPr/>
        </p:nvPicPr>
        <p:blipFill>
          <a:blip r:embed="rId4" cstate="print">
            <a:lum bright="10000"/>
          </a:blip>
          <a:srcRect t="19543" b="26819"/>
          <a:stretch>
            <a:fillRect/>
          </a:stretch>
        </p:blipFill>
        <p:spPr bwMode="auto">
          <a:xfrm>
            <a:off x="5592763" y="1588"/>
            <a:ext cx="1979612" cy="288925"/>
          </a:xfrm>
          <a:prstGeom prst="rect">
            <a:avLst/>
          </a:prstGeom>
          <a:noFill/>
          <a:ln w="9525">
            <a:noFill/>
            <a:miter lim="800000"/>
            <a:headEnd/>
            <a:tailEnd/>
          </a:ln>
        </p:spPr>
      </p:pic>
      <p:pic>
        <p:nvPicPr>
          <p:cNvPr id="5141" name="Picture 6" descr="http://www.ymcachiangmai.org/UserFiles/Image/history/logo_ymca01.jpg"/>
          <p:cNvPicPr>
            <a:picLocks noChangeAspect="1" noChangeArrowheads="1"/>
          </p:cNvPicPr>
          <p:nvPr/>
        </p:nvPicPr>
        <p:blipFill>
          <a:blip r:embed="rId5" cstate="print">
            <a:lum bright="40000"/>
          </a:blip>
          <a:srcRect/>
          <a:stretch>
            <a:fillRect/>
          </a:stretch>
        </p:blipFill>
        <p:spPr bwMode="auto">
          <a:xfrm>
            <a:off x="7572375" y="1588"/>
            <a:ext cx="331788" cy="317500"/>
          </a:xfrm>
          <a:prstGeom prst="rect">
            <a:avLst/>
          </a:prstGeom>
          <a:noFill/>
          <a:ln w="9525">
            <a:noFill/>
            <a:miter lim="800000"/>
            <a:headEnd/>
            <a:tailEnd/>
          </a:ln>
        </p:spPr>
      </p:pic>
      <p:pic>
        <p:nvPicPr>
          <p:cNvPr id="5142" name="Picture 8" descr="http://www.raonatti.org/images/top/logo.jpg"/>
          <p:cNvPicPr>
            <a:picLocks noChangeAspect="1" noChangeArrowheads="1"/>
          </p:cNvPicPr>
          <p:nvPr/>
        </p:nvPicPr>
        <p:blipFill>
          <a:blip r:embed="rId6" cstate="print">
            <a:lum bright="30000"/>
          </a:blip>
          <a:srcRect l="-6561" t="29193"/>
          <a:stretch>
            <a:fillRect/>
          </a:stretch>
        </p:blipFill>
        <p:spPr bwMode="auto">
          <a:xfrm>
            <a:off x="7885113" y="0"/>
            <a:ext cx="1168400" cy="304800"/>
          </a:xfrm>
          <a:prstGeom prst="rect">
            <a:avLst/>
          </a:prstGeom>
          <a:noFill/>
          <a:ln w="9525">
            <a:noFill/>
            <a:miter lim="800000"/>
            <a:headEnd/>
            <a:tailEnd/>
          </a:ln>
        </p:spPr>
      </p:pic>
      <p:pic>
        <p:nvPicPr>
          <p:cNvPr id="16" name="รูปภาพ 15" descr="C:\Documents and Settings\user\Desktop\577725_350056951719274_100001449170835_971332_198616436_n.jpg"/>
          <p:cNvPicPr>
            <a:picLocks noChangeAspect="1" noChangeArrowheads="1"/>
          </p:cNvPicPr>
          <p:nvPr/>
        </p:nvPicPr>
        <p:blipFill>
          <a:blip r:embed="rId7" cstate="print"/>
          <a:srcRect/>
          <a:stretch>
            <a:fillRect/>
          </a:stretch>
        </p:blipFill>
        <p:spPr bwMode="auto">
          <a:xfrm>
            <a:off x="1957388" y="3357563"/>
            <a:ext cx="1657350" cy="2303462"/>
          </a:xfrm>
          <a:prstGeom prst="rect">
            <a:avLst/>
          </a:prstGeom>
          <a:noFill/>
          <a:ln w="9525">
            <a:noFill/>
            <a:miter lim="800000"/>
            <a:headEnd/>
            <a:tailEnd/>
          </a:ln>
        </p:spPr>
      </p:pic>
      <p:pic>
        <p:nvPicPr>
          <p:cNvPr id="17" name="รูปภาพ 16" descr="C:\Documents and Settings\user\Desktop\RaonAtti wall\RaonAtti members\7th\katii.JPG"/>
          <p:cNvPicPr>
            <a:picLocks noChangeAspect="1" noChangeArrowheads="1"/>
          </p:cNvPicPr>
          <p:nvPr/>
        </p:nvPicPr>
        <p:blipFill>
          <a:blip r:embed="rId8" cstate="print"/>
          <a:srcRect/>
          <a:stretch>
            <a:fillRect/>
          </a:stretch>
        </p:blipFill>
        <p:spPr bwMode="auto">
          <a:xfrm>
            <a:off x="3708400" y="2349500"/>
            <a:ext cx="1727200" cy="2519363"/>
          </a:xfrm>
          <a:prstGeom prst="rect">
            <a:avLst/>
          </a:prstGeom>
          <a:noFill/>
          <a:ln w="9525">
            <a:noFill/>
            <a:miter lim="800000"/>
            <a:headEnd/>
            <a:tailEnd/>
          </a:ln>
        </p:spPr>
      </p:pic>
      <p:pic>
        <p:nvPicPr>
          <p:cNvPr id="5145" name="Picture 2"/>
          <p:cNvPicPr>
            <a:picLocks noChangeAspect="1" noChangeArrowheads="1"/>
          </p:cNvPicPr>
          <p:nvPr/>
        </p:nvPicPr>
        <p:blipFill>
          <a:blip r:embed="rId9" cstate="print"/>
          <a:srcRect r="60631" b="27950"/>
          <a:stretch>
            <a:fillRect/>
          </a:stretch>
        </p:blipFill>
        <p:spPr bwMode="auto">
          <a:xfrm>
            <a:off x="7318375" y="2368550"/>
            <a:ext cx="1717675" cy="23574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90"/>
                                        </p:tgtEl>
                                        <p:attrNameLst>
                                          <p:attrName>style.visibility</p:attrName>
                                        </p:attrNameLst>
                                      </p:cBhvr>
                                      <p:to>
                                        <p:strVal val="visible"/>
                                      </p:to>
                                    </p:set>
                                    <p:anim calcmode="lin" valueType="num">
                                      <p:cBhvr additive="base">
                                        <p:cTn id="27" dur="500" fill="hold"/>
                                        <p:tgtEl>
                                          <p:spTgt spid="3090"/>
                                        </p:tgtEl>
                                        <p:attrNameLst>
                                          <p:attrName>ppt_x</p:attrName>
                                        </p:attrNameLst>
                                      </p:cBhvr>
                                      <p:tavLst>
                                        <p:tav tm="0">
                                          <p:val>
                                            <p:strVal val="#ppt_x"/>
                                          </p:val>
                                        </p:tav>
                                        <p:tav tm="100000">
                                          <p:val>
                                            <p:strVal val="#ppt_x"/>
                                          </p:val>
                                        </p:tav>
                                      </p:tavLst>
                                    </p:anim>
                                    <p:anim calcmode="lin" valueType="num">
                                      <p:cBhvr additive="base">
                                        <p:cTn id="28" dur="500" fill="hold"/>
                                        <p:tgtEl>
                                          <p:spTgt spid="309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93"/>
                                        </p:tgtEl>
                                        <p:attrNameLst>
                                          <p:attrName>style.visibility</p:attrName>
                                        </p:attrNameLst>
                                      </p:cBhvr>
                                      <p:to>
                                        <p:strVal val="visible"/>
                                      </p:to>
                                    </p:set>
                                    <p:anim calcmode="lin" valueType="num">
                                      <p:cBhvr additive="base">
                                        <p:cTn id="31" dur="500" fill="hold"/>
                                        <p:tgtEl>
                                          <p:spTgt spid="3093"/>
                                        </p:tgtEl>
                                        <p:attrNameLst>
                                          <p:attrName>ppt_x</p:attrName>
                                        </p:attrNameLst>
                                      </p:cBhvr>
                                      <p:tavLst>
                                        <p:tav tm="0">
                                          <p:val>
                                            <p:strVal val="#ppt_x"/>
                                          </p:val>
                                        </p:tav>
                                        <p:tav tm="100000">
                                          <p:val>
                                            <p:strVal val="#ppt_x"/>
                                          </p:val>
                                        </p:tav>
                                      </p:tavLst>
                                    </p:anim>
                                    <p:anim calcmode="lin" valueType="num">
                                      <p:cBhvr additive="base">
                                        <p:cTn id="32" dur="500" fill="hold"/>
                                        <p:tgtEl>
                                          <p:spTgt spid="309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145"/>
                                        </p:tgtEl>
                                        <p:attrNameLst>
                                          <p:attrName>style.visibility</p:attrName>
                                        </p:attrNameLst>
                                      </p:cBhvr>
                                      <p:to>
                                        <p:strVal val="visible"/>
                                      </p:to>
                                    </p:set>
                                    <p:anim calcmode="lin" valueType="num">
                                      <p:cBhvr additive="base">
                                        <p:cTn id="43" dur="500" fill="hold"/>
                                        <p:tgtEl>
                                          <p:spTgt spid="5145"/>
                                        </p:tgtEl>
                                        <p:attrNameLst>
                                          <p:attrName>ppt_x</p:attrName>
                                        </p:attrNameLst>
                                      </p:cBhvr>
                                      <p:tavLst>
                                        <p:tav tm="0">
                                          <p:val>
                                            <p:strVal val="#ppt_x"/>
                                          </p:val>
                                        </p:tav>
                                        <p:tav tm="100000">
                                          <p:val>
                                            <p:strVal val="#ppt_x"/>
                                          </p:val>
                                        </p:tav>
                                      </p:tavLst>
                                    </p:anim>
                                    <p:anim calcmode="lin" valueType="num">
                                      <p:cBhvr additive="base">
                                        <p:cTn id="44" dur="500" fill="hold"/>
                                        <p:tgtEl>
                                          <p:spTgt spid="5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125413"/>
            <a:ext cx="8229600" cy="1143000"/>
          </a:xfrm>
        </p:spPr>
        <p:txBody>
          <a:bodyPr/>
          <a:lstStyle/>
          <a:p>
            <a:pPr eaLnBrk="1" hangingPunct="1"/>
            <a:r>
              <a:rPr lang="en-US" altLang="ko-KR" b="1" smtClean="0">
                <a:solidFill>
                  <a:srgbClr val="042A08"/>
                </a:solidFill>
                <a:ea typeface="굴림" charset="-127"/>
              </a:rPr>
              <a:t>Extra activities after 350ppm</a:t>
            </a:r>
            <a:endParaRPr lang="en-US" altLang="ko-KR" sz="3200" b="1" smtClean="0">
              <a:solidFill>
                <a:srgbClr val="042A08"/>
              </a:solidFill>
              <a:ea typeface="굴림" charset="-127"/>
            </a:endParaRPr>
          </a:p>
        </p:txBody>
      </p:sp>
      <p:sp>
        <p:nvSpPr>
          <p:cNvPr id="33795" name="AutoShape 9"/>
          <p:cNvSpPr>
            <a:spLocks noChangeArrowheads="1"/>
          </p:cNvSpPr>
          <p:nvPr/>
        </p:nvSpPr>
        <p:spPr bwMode="auto">
          <a:xfrm>
            <a:off x="250825" y="2214563"/>
            <a:ext cx="8642350" cy="4527550"/>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sp>
        <p:nvSpPr>
          <p:cNvPr id="16" name="Content Placeholder 2"/>
          <p:cNvSpPr>
            <a:spLocks noGrp="1"/>
          </p:cNvSpPr>
          <p:nvPr>
            <p:ph idx="1"/>
          </p:nvPr>
        </p:nvSpPr>
        <p:spPr>
          <a:xfrm>
            <a:off x="0" y="1125538"/>
            <a:ext cx="9001125" cy="1063625"/>
          </a:xfrm>
        </p:spPr>
        <p:txBody>
          <a:bodyPr/>
          <a:lstStyle/>
          <a:p>
            <a:pPr>
              <a:buFont typeface="Arial" pitchFamily="34" charset="0"/>
              <a:buNone/>
            </a:pPr>
            <a:r>
              <a:rPr lang="en-US" altLang="ko-KR" sz="2500" dirty="0" smtClean="0"/>
              <a:t>	- We made trash cans for recycling in school, and gave 350ppm stickers to students. We also planted many trees in the school.</a:t>
            </a:r>
            <a:endParaRPr lang="ko-KR" altLang="ko-KR" sz="2500" dirty="0" smtClean="0"/>
          </a:p>
        </p:txBody>
      </p:sp>
      <p:pic>
        <p:nvPicPr>
          <p:cNvPr id="17" name="Picture 2" descr="C:\Users\user\Desktop\보고서사진\DSC04764.JPG"/>
          <p:cNvPicPr>
            <a:picLocks noChangeAspect="1" noChangeArrowheads="1"/>
          </p:cNvPicPr>
          <p:nvPr/>
        </p:nvPicPr>
        <p:blipFill>
          <a:blip r:embed="rId3" cstate="print"/>
          <a:srcRect/>
          <a:stretch>
            <a:fillRect/>
          </a:stretch>
        </p:blipFill>
        <p:spPr bwMode="auto">
          <a:xfrm>
            <a:off x="1108075" y="2214563"/>
            <a:ext cx="3448050" cy="2293937"/>
          </a:xfrm>
          <a:prstGeom prst="rect">
            <a:avLst/>
          </a:prstGeom>
          <a:noFill/>
          <a:ln w="9525">
            <a:noFill/>
            <a:miter lim="800000"/>
            <a:headEnd/>
            <a:tailEnd/>
          </a:ln>
        </p:spPr>
      </p:pic>
      <p:pic>
        <p:nvPicPr>
          <p:cNvPr id="18" name="Picture 3" descr="C:\Users\user\Desktop\보고서사진\DSC03955.JPG"/>
          <p:cNvPicPr>
            <a:picLocks noChangeAspect="1" noChangeArrowheads="1"/>
          </p:cNvPicPr>
          <p:nvPr/>
        </p:nvPicPr>
        <p:blipFill>
          <a:blip r:embed="rId4" cstate="print"/>
          <a:srcRect/>
          <a:stretch>
            <a:fillRect/>
          </a:stretch>
        </p:blipFill>
        <p:spPr bwMode="auto">
          <a:xfrm>
            <a:off x="4572000" y="2214563"/>
            <a:ext cx="3357563" cy="2235200"/>
          </a:xfrm>
          <a:prstGeom prst="rect">
            <a:avLst/>
          </a:prstGeom>
          <a:noFill/>
          <a:ln w="9525">
            <a:noFill/>
            <a:miter lim="800000"/>
            <a:headEnd/>
            <a:tailEnd/>
          </a:ln>
        </p:spPr>
      </p:pic>
      <p:pic>
        <p:nvPicPr>
          <p:cNvPr id="19" name="Picture 4" descr="C:\Users\user\Desktop\보고서사진\DSC03973.JPG"/>
          <p:cNvPicPr>
            <a:picLocks noChangeAspect="1" noChangeArrowheads="1"/>
          </p:cNvPicPr>
          <p:nvPr/>
        </p:nvPicPr>
        <p:blipFill>
          <a:blip r:embed="rId5" cstate="print"/>
          <a:srcRect/>
          <a:stretch>
            <a:fillRect/>
          </a:stretch>
        </p:blipFill>
        <p:spPr bwMode="auto">
          <a:xfrm>
            <a:off x="1116013" y="4437063"/>
            <a:ext cx="3465512" cy="2306637"/>
          </a:xfrm>
          <a:prstGeom prst="rect">
            <a:avLst/>
          </a:prstGeom>
          <a:noFill/>
          <a:ln w="9525">
            <a:noFill/>
            <a:miter lim="800000"/>
            <a:headEnd/>
            <a:tailEnd/>
          </a:ln>
        </p:spPr>
      </p:pic>
      <p:pic>
        <p:nvPicPr>
          <p:cNvPr id="20" name="Picture 2" descr="H:\THAILAND\ThamdoKam\0614-17\DSC04841.JPG"/>
          <p:cNvPicPr>
            <a:picLocks noChangeAspect="1" noChangeArrowheads="1"/>
          </p:cNvPicPr>
          <p:nvPr/>
        </p:nvPicPr>
        <p:blipFill>
          <a:blip r:embed="rId6" cstate="print"/>
          <a:srcRect r="2106"/>
          <a:stretch>
            <a:fillRect/>
          </a:stretch>
        </p:blipFill>
        <p:spPr bwMode="auto">
          <a:xfrm>
            <a:off x="4585648" y="4442780"/>
            <a:ext cx="3349625" cy="2224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2000"/>
                                        <p:tgtEl>
                                          <p:spTgt spid="16">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0"/>
                                        <p:tgtEl>
                                          <p:spTgt spid="17"/>
                                        </p:tgtEl>
                                      </p:cBhvr>
                                    </p:animEffect>
                                  </p:childTnLst>
                                </p:cTn>
                              </p:par>
                              <p:par>
                                <p:cTn id="12" presetID="10" presetClass="entr" presetSubtype="0" fill="hold" nodeType="withEffect">
                                  <p:stCondLst>
                                    <p:cond delay="5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par>
                                <p:cTn id="15" presetID="10" presetClass="entr" presetSubtype="0" fill="hold" nodeType="withEffect">
                                  <p:stCondLst>
                                    <p:cond delay="10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childTnLst>
                                </p:cTn>
                              </p:par>
                              <p:par>
                                <p:cTn id="18" presetID="10" presetClass="entr" presetSubtype="0" fill="hold" nodeType="withEffect">
                                  <p:stCondLst>
                                    <p:cond delay="15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71414"/>
            <a:ext cx="8229600" cy="1143000"/>
          </a:xfrm>
        </p:spPr>
        <p:txBody>
          <a:bodyPr/>
          <a:lstStyle/>
          <a:p>
            <a:pPr eaLnBrk="1" hangingPunct="1"/>
            <a:r>
              <a:rPr lang="en-US" altLang="ko-KR" b="1" dirty="0" smtClean="0">
                <a:solidFill>
                  <a:srgbClr val="042A08"/>
                </a:solidFill>
                <a:ea typeface="굴림" charset="-127"/>
              </a:rPr>
              <a:t>Home staying</a:t>
            </a:r>
            <a:endParaRPr lang="en-US" altLang="ko-KR" sz="3200" b="1" dirty="0" smtClean="0">
              <a:solidFill>
                <a:srgbClr val="042A08"/>
              </a:solidFill>
              <a:ea typeface="굴림" charset="-127"/>
            </a:endParaRPr>
          </a:p>
        </p:txBody>
      </p:sp>
      <p:sp>
        <p:nvSpPr>
          <p:cNvPr id="34819" name="AutoShape 9"/>
          <p:cNvSpPr>
            <a:spLocks noChangeArrowheads="1"/>
          </p:cNvSpPr>
          <p:nvPr/>
        </p:nvSpPr>
        <p:spPr bwMode="auto">
          <a:xfrm>
            <a:off x="250825" y="1844675"/>
            <a:ext cx="8642350" cy="4897438"/>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sp>
        <p:nvSpPr>
          <p:cNvPr id="10" name="Content Placeholder 2"/>
          <p:cNvSpPr>
            <a:spLocks noGrp="1"/>
          </p:cNvSpPr>
          <p:nvPr>
            <p:ph idx="1"/>
          </p:nvPr>
        </p:nvSpPr>
        <p:spPr>
          <a:xfrm>
            <a:off x="0" y="928670"/>
            <a:ext cx="9001125" cy="703262"/>
          </a:xfrm>
        </p:spPr>
        <p:txBody>
          <a:bodyPr/>
          <a:lstStyle/>
          <a:p>
            <a:pPr>
              <a:buFont typeface="Arial" pitchFamily="34" charset="0"/>
              <a:buNone/>
            </a:pPr>
            <a:r>
              <a:rPr lang="en-US" altLang="ko-KR" sz="2700" dirty="0" smtClean="0"/>
              <a:t>	- Each of us stayed in different home and it put us to learn each different things.</a:t>
            </a:r>
            <a:endParaRPr lang="ko-KR" altLang="en-US" sz="2700" dirty="0" smtClean="0"/>
          </a:p>
        </p:txBody>
      </p:sp>
      <p:pic>
        <p:nvPicPr>
          <p:cNvPr id="11" name="Picture 4" descr="G:\Raonatti(라온아띠)\Thailand(태국)\homestay(2month)\IMG_3703.JPG"/>
          <p:cNvPicPr>
            <a:picLocks noChangeAspect="1" noChangeArrowheads="1"/>
          </p:cNvPicPr>
          <p:nvPr/>
        </p:nvPicPr>
        <p:blipFill>
          <a:blip r:embed="rId3" cstate="print"/>
          <a:srcRect/>
          <a:stretch>
            <a:fillRect/>
          </a:stretch>
        </p:blipFill>
        <p:spPr bwMode="auto">
          <a:xfrm>
            <a:off x="395288" y="4221163"/>
            <a:ext cx="3232150" cy="2308225"/>
          </a:xfrm>
          <a:prstGeom prst="rect">
            <a:avLst/>
          </a:prstGeom>
          <a:noFill/>
          <a:ln w="9525">
            <a:noFill/>
            <a:miter lim="800000"/>
            <a:headEnd/>
            <a:tailEnd/>
          </a:ln>
        </p:spPr>
      </p:pic>
      <p:pic>
        <p:nvPicPr>
          <p:cNvPr id="12" name="Picture 2" descr="G:\THAILAND\ThamdoKam\0602-0605\DSC02643.JPG"/>
          <p:cNvPicPr>
            <a:picLocks noChangeAspect="1" noChangeArrowheads="1"/>
          </p:cNvPicPr>
          <p:nvPr/>
        </p:nvPicPr>
        <p:blipFill>
          <a:blip r:embed="rId4" cstate="print"/>
          <a:srcRect/>
          <a:stretch>
            <a:fillRect/>
          </a:stretch>
        </p:blipFill>
        <p:spPr bwMode="auto">
          <a:xfrm>
            <a:off x="395288" y="2105025"/>
            <a:ext cx="3179762" cy="2116138"/>
          </a:xfrm>
          <a:prstGeom prst="rect">
            <a:avLst/>
          </a:prstGeom>
          <a:noFill/>
          <a:ln w="9525">
            <a:noFill/>
            <a:miter lim="800000"/>
            <a:headEnd/>
            <a:tailEnd/>
          </a:ln>
        </p:spPr>
      </p:pic>
      <p:pic>
        <p:nvPicPr>
          <p:cNvPr id="13" name="Picture 3" descr="H:\THAILAND\ThamdoKam\0602-0605\DSC02798.JPG"/>
          <p:cNvPicPr>
            <a:picLocks noChangeAspect="1" noChangeArrowheads="1"/>
          </p:cNvPicPr>
          <p:nvPr/>
        </p:nvPicPr>
        <p:blipFill>
          <a:blip r:embed="rId5" cstate="print"/>
          <a:srcRect/>
          <a:stretch>
            <a:fillRect/>
          </a:stretch>
        </p:blipFill>
        <p:spPr bwMode="auto">
          <a:xfrm>
            <a:off x="5411788" y="4416425"/>
            <a:ext cx="3240087" cy="2157413"/>
          </a:xfrm>
          <a:prstGeom prst="rect">
            <a:avLst/>
          </a:prstGeom>
          <a:noFill/>
          <a:ln w="9525">
            <a:noFill/>
            <a:miter lim="800000"/>
            <a:headEnd/>
            <a:tailEnd/>
          </a:ln>
        </p:spPr>
      </p:pic>
      <p:pic>
        <p:nvPicPr>
          <p:cNvPr id="14" name="Picture 2" descr="G:\DCIM\100PHOTO\SAM_3876.JPG"/>
          <p:cNvPicPr>
            <a:picLocks noChangeAspect="1" noChangeArrowheads="1"/>
          </p:cNvPicPr>
          <p:nvPr/>
        </p:nvPicPr>
        <p:blipFill>
          <a:blip r:embed="rId6" cstate="print"/>
          <a:srcRect/>
          <a:stretch>
            <a:fillRect/>
          </a:stretch>
        </p:blipFill>
        <p:spPr bwMode="auto">
          <a:xfrm>
            <a:off x="5505450" y="2060575"/>
            <a:ext cx="3168650" cy="2376488"/>
          </a:xfrm>
          <a:prstGeom prst="rect">
            <a:avLst/>
          </a:prstGeom>
          <a:noFill/>
          <a:ln w="9525">
            <a:noFill/>
            <a:miter lim="800000"/>
            <a:headEnd/>
            <a:tailEnd/>
          </a:ln>
        </p:spPr>
      </p:pic>
      <p:pic>
        <p:nvPicPr>
          <p:cNvPr id="15" name="Picture 3" descr="G:\THAILAND\ThamdoKam\0530-0601\FILE0242.jpg"/>
          <p:cNvPicPr>
            <a:picLocks noChangeAspect="1" noChangeArrowheads="1"/>
          </p:cNvPicPr>
          <p:nvPr/>
        </p:nvPicPr>
        <p:blipFill>
          <a:blip r:embed="rId7" cstate="print"/>
          <a:srcRect l="15990" r="1585"/>
          <a:stretch>
            <a:fillRect/>
          </a:stretch>
        </p:blipFill>
        <p:spPr bwMode="auto">
          <a:xfrm>
            <a:off x="2843213" y="2997200"/>
            <a:ext cx="3676650" cy="2967038"/>
          </a:xfrm>
          <a:prstGeom prst="rect">
            <a:avLst/>
          </a:prstGeom>
          <a:noFill/>
          <a:ln w="9525">
            <a:noFill/>
            <a:miter lim="800000"/>
            <a:headEnd/>
            <a:tailEnd/>
          </a:ln>
        </p:spPr>
      </p:pic>
      <p:pic>
        <p:nvPicPr>
          <p:cNvPr id="34826" name="Picture 2" descr="C:\Documents and Settings\user\Desktop\DCIM\101D3100\DSC_0735.JPG"/>
          <p:cNvPicPr>
            <a:picLocks noChangeAspect="1" noChangeArrowheads="1"/>
          </p:cNvPicPr>
          <p:nvPr/>
        </p:nvPicPr>
        <p:blipFill>
          <a:blip r:embed="rId8" cstate="print"/>
          <a:srcRect/>
          <a:stretch>
            <a:fillRect/>
          </a:stretch>
        </p:blipFill>
        <p:spPr bwMode="auto">
          <a:xfrm>
            <a:off x="1547813" y="2324100"/>
            <a:ext cx="5976937" cy="3984625"/>
          </a:xfrm>
          <a:prstGeom prst="rect">
            <a:avLst/>
          </a:prstGeom>
          <a:noFill/>
          <a:ln w="9525">
            <a:noFill/>
            <a:miter lim="800000"/>
            <a:headEnd/>
            <a:tailEnd/>
          </a:ln>
        </p:spPr>
      </p:pic>
      <p:sp>
        <p:nvSpPr>
          <p:cNvPr id="16" name="TextBox 15"/>
          <p:cNvSpPr txBox="1"/>
          <p:nvPr/>
        </p:nvSpPr>
        <p:spPr>
          <a:xfrm>
            <a:off x="323850" y="3860800"/>
            <a:ext cx="8532813" cy="861774"/>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lgn="ctr">
              <a:defRPr/>
            </a:pPr>
            <a:r>
              <a:rPr lang="en-US" altLang="ko-KR" sz="2500" b="1" dirty="0" err="1" smtClean="0"/>
              <a:t>Homestaying</a:t>
            </a:r>
            <a:r>
              <a:rPr lang="en-US" altLang="ko-KR" sz="2500" b="1" dirty="0" smtClean="0"/>
              <a:t> will remain as unforgettable memory of village life.</a:t>
            </a:r>
            <a:endParaRPr lang="ko-KR" altLang="en-US" sz="2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10" presetClass="entr" presetSubtype="0"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par>
                                <p:cTn id="15" presetID="10" presetClass="entr" presetSubtype="0" fill="hold" nodeType="withEffect">
                                  <p:stCondLst>
                                    <p:cond delay="4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par>
                                <p:cTn id="18" presetID="10" presetClass="entr" presetSubtype="0"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childTnLst>
                                </p:cTn>
                              </p:par>
                              <p:par>
                                <p:cTn id="21" presetID="10" presetClass="entr" presetSubtype="0" fill="hold" nodeType="withEffect">
                                  <p:stCondLst>
                                    <p:cond delay="1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childTnLst>
                          </p:cTn>
                        </p:par>
                        <p:par>
                          <p:cTn id="24" fill="hold">
                            <p:stCondLst>
                              <p:cond delay="8000"/>
                            </p:stCondLst>
                            <p:childTnLst>
                              <p:par>
                                <p:cTn id="25" presetID="10" presetClass="entr" presetSubtype="0" fill="hold" nodeType="afterEffect">
                                  <p:stCondLst>
                                    <p:cond delay="0"/>
                                  </p:stCondLst>
                                  <p:childTnLst>
                                    <p:set>
                                      <p:cBhvr>
                                        <p:cTn id="26" dur="1" fill="hold">
                                          <p:stCondLst>
                                            <p:cond delay="0"/>
                                          </p:stCondLst>
                                        </p:cTn>
                                        <p:tgtEl>
                                          <p:spTgt spid="34826"/>
                                        </p:tgtEl>
                                        <p:attrNameLst>
                                          <p:attrName>style.visibility</p:attrName>
                                        </p:attrNameLst>
                                      </p:cBhvr>
                                      <p:to>
                                        <p:strVal val="visible"/>
                                      </p:to>
                                    </p:set>
                                    <p:animEffect transition="in" filter="fade">
                                      <p:cBhvr>
                                        <p:cTn id="27" dur="5000"/>
                                        <p:tgtEl>
                                          <p:spTgt spid="34826"/>
                                        </p:tgtEl>
                                      </p:cBhvr>
                                    </p:animEffect>
                                  </p:childTnLst>
                                </p:cTn>
                              </p:par>
                            </p:childTnLst>
                          </p:cTn>
                        </p:par>
                        <p:par>
                          <p:cTn id="28" fill="hold">
                            <p:stCondLst>
                              <p:cond delay="13000"/>
                            </p:stCondLst>
                            <p:childTnLst>
                              <p:par>
                                <p:cTn id="29" presetID="22" presetClass="entr" presetSubtype="8" fill="hold" grpId="0" nodeType="afterEffect">
                                  <p:stCondLst>
                                    <p:cond delay="700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sz="1800">
              <a:solidFill>
                <a:srgbClr val="FFFFFF"/>
              </a:solidFill>
              <a:ea typeface="굴림" charset="-127"/>
              <a:cs typeface="Angsana New" pitchFamily="18" charset="-34"/>
            </a:endParaRPr>
          </a:p>
        </p:txBody>
      </p:sp>
      <p:pic>
        <p:nvPicPr>
          <p:cNvPr id="13" name="그림 12"/>
          <p:cNvPicPr>
            <a:picLocks noChangeAspect="1"/>
          </p:cNvPicPr>
          <p:nvPr/>
        </p:nvPicPr>
        <p:blipFill rotWithShape="1">
          <a:blip r:embed="rId2" cstate="print">
            <a:extLst>
              <a:ext uri="{BEBA8EAE-BF5A-486C-A8C5-ECC9F3942E4B}"/>
              <a:ext uri="{28A0092B-C50C-407E-A947-70E740481C1C}"/>
            </a:extLst>
          </a:blip>
          <a:srcRect l="5357" r="3494"/>
          <a:stretch/>
        </p:blipFill>
        <p:spPr>
          <a:xfrm>
            <a:off x="2631164" y="1200277"/>
            <a:ext cx="3741036" cy="4522599"/>
          </a:xfrm>
          <a:prstGeom prst="rect">
            <a:avLst/>
          </a:prstGeom>
          <a:effectLst>
            <a:softEdge rad="127000"/>
          </a:effectLst>
        </p:spPr>
      </p:pic>
      <p:sp>
        <p:nvSpPr>
          <p:cNvPr id="35844" name="Rectangle 4"/>
          <p:cNvSpPr>
            <a:spLocks noGrp="1"/>
          </p:cNvSpPr>
          <p:nvPr>
            <p:ph type="title"/>
          </p:nvPr>
        </p:nvSpPr>
        <p:spPr>
          <a:xfrm>
            <a:off x="395288" y="2997200"/>
            <a:ext cx="8229600" cy="1143000"/>
          </a:xfrm>
        </p:spPr>
        <p:txBody>
          <a:bodyPr/>
          <a:lstStyle/>
          <a:p>
            <a:pPr eaLnBrk="1" hangingPunct="1">
              <a:lnSpc>
                <a:spcPct val="90000"/>
              </a:lnSpc>
            </a:pPr>
            <a:r>
              <a:rPr lang="en-US" altLang="ko-KR" b="1" smtClean="0">
                <a:solidFill>
                  <a:srgbClr val="FFFF00"/>
                </a:solidFill>
                <a:ea typeface="굴림" charset="-127"/>
              </a:rPr>
              <a:t>Thai culture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F:\라온아띠(Raonatti)\태국(Thailand)\Picture 762.jpg"/>
          <p:cNvPicPr>
            <a:picLocks noChangeAspect="1" noChangeArrowheads="1"/>
          </p:cNvPicPr>
          <p:nvPr/>
        </p:nvPicPr>
        <p:blipFill>
          <a:blip r:embed="rId3" cstate="print"/>
          <a:srcRect/>
          <a:stretch>
            <a:fillRect/>
          </a:stretch>
        </p:blipFill>
        <p:spPr bwMode="auto">
          <a:xfrm>
            <a:off x="5292725" y="4357688"/>
            <a:ext cx="2951163" cy="2214562"/>
          </a:xfrm>
          <a:prstGeom prst="rect">
            <a:avLst/>
          </a:prstGeom>
          <a:noFill/>
          <a:ln w="9525">
            <a:noFill/>
            <a:miter lim="800000"/>
            <a:headEnd/>
            <a:tailEnd/>
          </a:ln>
        </p:spPr>
      </p:pic>
      <p:sp>
        <p:nvSpPr>
          <p:cNvPr id="36867" name="Title 1"/>
          <p:cNvSpPr>
            <a:spLocks noGrp="1"/>
          </p:cNvSpPr>
          <p:nvPr>
            <p:ph type="title"/>
          </p:nvPr>
        </p:nvSpPr>
        <p:spPr>
          <a:xfrm>
            <a:off x="457200" y="-100013"/>
            <a:ext cx="8229600" cy="1143001"/>
          </a:xfrm>
        </p:spPr>
        <p:txBody>
          <a:bodyPr/>
          <a:lstStyle/>
          <a:p>
            <a:pPr eaLnBrk="1" hangingPunct="1"/>
            <a:r>
              <a:rPr lang="en-US" altLang="ko-KR" b="1" smtClean="0">
                <a:solidFill>
                  <a:srgbClr val="042A08"/>
                </a:solidFill>
                <a:ea typeface="굴림" charset="-127"/>
              </a:rPr>
              <a:t>Culture</a:t>
            </a:r>
          </a:p>
        </p:txBody>
      </p:sp>
      <p:sp>
        <p:nvSpPr>
          <p:cNvPr id="36868" name="AutoShape 9"/>
          <p:cNvSpPr>
            <a:spLocks noChangeArrowheads="1"/>
          </p:cNvSpPr>
          <p:nvPr/>
        </p:nvSpPr>
        <p:spPr bwMode="auto">
          <a:xfrm>
            <a:off x="395288" y="1571625"/>
            <a:ext cx="8353425" cy="5026025"/>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sp>
        <p:nvSpPr>
          <p:cNvPr id="36869" name="Content Placeholder 2"/>
          <p:cNvSpPr>
            <a:spLocks noGrp="1"/>
          </p:cNvSpPr>
          <p:nvPr>
            <p:ph idx="1"/>
          </p:nvPr>
        </p:nvSpPr>
        <p:spPr>
          <a:xfrm>
            <a:off x="468313" y="836613"/>
            <a:ext cx="8229600" cy="676275"/>
          </a:xfrm>
        </p:spPr>
        <p:txBody>
          <a:bodyPr/>
          <a:lstStyle/>
          <a:p>
            <a:pPr eaLnBrk="1" hangingPunct="1">
              <a:buFont typeface="Arial" pitchFamily="34" charset="0"/>
              <a:buNone/>
            </a:pPr>
            <a:r>
              <a:rPr lang="en-US" altLang="ko-KR" smtClean="0">
                <a:ea typeface="굴림" charset="-127"/>
              </a:rPr>
              <a:t>- Songkran</a:t>
            </a:r>
          </a:p>
        </p:txBody>
      </p:sp>
      <p:pic>
        <p:nvPicPr>
          <p:cNvPr id="36870" name="Picture 2" descr="G:\THAILAND\iphon\IMG_8894.jpg"/>
          <p:cNvPicPr>
            <a:picLocks noChangeAspect="1" noChangeArrowheads="1"/>
          </p:cNvPicPr>
          <p:nvPr/>
        </p:nvPicPr>
        <p:blipFill>
          <a:blip r:embed="rId4" cstate="print"/>
          <a:srcRect/>
          <a:stretch>
            <a:fillRect/>
          </a:stretch>
        </p:blipFill>
        <p:spPr bwMode="auto">
          <a:xfrm>
            <a:off x="2195513" y="4295775"/>
            <a:ext cx="3097212" cy="2293938"/>
          </a:xfrm>
          <a:prstGeom prst="rect">
            <a:avLst/>
          </a:prstGeom>
          <a:noFill/>
          <a:ln w="9525">
            <a:noFill/>
            <a:miter lim="800000"/>
            <a:headEnd/>
            <a:tailEnd/>
          </a:ln>
        </p:spPr>
      </p:pic>
      <p:pic>
        <p:nvPicPr>
          <p:cNvPr id="36871" name="Picture 2" descr="F:\라온아띠(Raonatti)\태국(Thailand)\Picture 694.jpg"/>
          <p:cNvPicPr>
            <a:picLocks noChangeAspect="1" noChangeArrowheads="1"/>
          </p:cNvPicPr>
          <p:nvPr/>
        </p:nvPicPr>
        <p:blipFill>
          <a:blip r:embed="rId5" cstate="print"/>
          <a:srcRect/>
          <a:stretch>
            <a:fillRect/>
          </a:stretch>
        </p:blipFill>
        <p:spPr bwMode="auto">
          <a:xfrm>
            <a:off x="928688" y="1627188"/>
            <a:ext cx="3643312" cy="2730500"/>
          </a:xfrm>
          <a:prstGeom prst="rect">
            <a:avLst/>
          </a:prstGeom>
          <a:noFill/>
          <a:ln w="9525">
            <a:noFill/>
            <a:miter lim="800000"/>
            <a:headEnd/>
            <a:tailEnd/>
          </a:ln>
        </p:spPr>
      </p:pic>
      <p:pic>
        <p:nvPicPr>
          <p:cNvPr id="36872" name="Picture 3" descr="F:\라온아띠(Raonatti)\태국(Thailand)\Picture 736.jpg"/>
          <p:cNvPicPr>
            <a:picLocks noChangeAspect="1" noChangeArrowheads="1"/>
          </p:cNvPicPr>
          <p:nvPr/>
        </p:nvPicPr>
        <p:blipFill>
          <a:blip r:embed="rId6" cstate="print"/>
          <a:srcRect/>
          <a:stretch>
            <a:fillRect/>
          </a:stretch>
        </p:blipFill>
        <p:spPr bwMode="auto">
          <a:xfrm>
            <a:off x="4572000" y="1720850"/>
            <a:ext cx="3527425" cy="2644775"/>
          </a:xfrm>
          <a:prstGeom prst="rect">
            <a:avLst/>
          </a:prstGeom>
          <a:noFill/>
          <a:ln w="9525">
            <a:noFill/>
            <a:miter lim="800000"/>
            <a:headEnd/>
            <a:tailEnd/>
          </a:ln>
        </p:spPr>
      </p:pic>
      <p:pic>
        <p:nvPicPr>
          <p:cNvPr id="36873" name="Picture 3" descr="G:\Raonatti(라온아띠)\Thailand(태국)\Picture 760.jpg"/>
          <p:cNvPicPr>
            <a:picLocks noChangeAspect="1" noChangeArrowheads="1"/>
          </p:cNvPicPr>
          <p:nvPr/>
        </p:nvPicPr>
        <p:blipFill>
          <a:blip r:embed="rId7" cstate="print"/>
          <a:srcRect r="20764"/>
          <a:stretch>
            <a:fillRect/>
          </a:stretch>
        </p:blipFill>
        <p:spPr bwMode="auto">
          <a:xfrm>
            <a:off x="576263" y="4365625"/>
            <a:ext cx="1619250" cy="1531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100013"/>
            <a:ext cx="8229600" cy="1143001"/>
          </a:xfrm>
        </p:spPr>
        <p:txBody>
          <a:bodyPr/>
          <a:lstStyle/>
          <a:p>
            <a:pPr eaLnBrk="1" hangingPunct="1"/>
            <a:r>
              <a:rPr lang="en-US" altLang="ko-KR" b="1" smtClean="0">
                <a:solidFill>
                  <a:srgbClr val="042A08"/>
                </a:solidFill>
                <a:ea typeface="굴림" charset="-127"/>
              </a:rPr>
              <a:t>Culture</a:t>
            </a:r>
          </a:p>
        </p:txBody>
      </p:sp>
      <p:sp>
        <p:nvSpPr>
          <p:cNvPr id="37891" name="AutoShape 9"/>
          <p:cNvSpPr>
            <a:spLocks noChangeArrowheads="1"/>
          </p:cNvSpPr>
          <p:nvPr/>
        </p:nvSpPr>
        <p:spPr bwMode="auto">
          <a:xfrm>
            <a:off x="395288" y="1571625"/>
            <a:ext cx="8353425" cy="5026025"/>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sp>
        <p:nvSpPr>
          <p:cNvPr id="9" name="Content Placeholder 2"/>
          <p:cNvSpPr txBox="1">
            <a:spLocks/>
          </p:cNvSpPr>
          <p:nvPr/>
        </p:nvSpPr>
        <p:spPr bwMode="auto">
          <a:xfrm>
            <a:off x="446088" y="808038"/>
            <a:ext cx="8229600" cy="676275"/>
          </a:xfrm>
          <a:prstGeom prst="rect">
            <a:avLst/>
          </a:prstGeom>
          <a:noFill/>
          <a:ln w="9525">
            <a:noFill/>
            <a:miter lim="800000"/>
            <a:headEnd/>
            <a:tailEnd/>
          </a:ln>
        </p:spPr>
        <p:txBody>
          <a:bodyPr/>
          <a:lstStyle/>
          <a:p>
            <a:pPr marL="342900" indent="-342900" eaLnBrk="0" latinLnBrk="1" hangingPunct="0">
              <a:spcBef>
                <a:spcPct val="20000"/>
              </a:spcBef>
              <a:defRPr/>
            </a:pPr>
            <a:r>
              <a:rPr lang="en-US" sz="3200" dirty="0">
                <a:latin typeface="+mn-lt"/>
                <a:cs typeface="+mn-cs"/>
              </a:rPr>
              <a:t>- Experience of Buddhism</a:t>
            </a:r>
          </a:p>
        </p:txBody>
      </p:sp>
      <p:pic>
        <p:nvPicPr>
          <p:cNvPr id="5" name="Picture 2" descr="C:\Users\user\Desktop\보고서사진\DSC02609.JPG"/>
          <p:cNvPicPr>
            <a:picLocks noChangeAspect="1" noChangeArrowheads="1"/>
          </p:cNvPicPr>
          <p:nvPr/>
        </p:nvPicPr>
        <p:blipFill>
          <a:blip r:embed="rId3" cstate="print"/>
          <a:srcRect/>
          <a:stretch>
            <a:fillRect/>
          </a:stretch>
        </p:blipFill>
        <p:spPr bwMode="auto">
          <a:xfrm>
            <a:off x="1118465" y="1793065"/>
            <a:ext cx="3429024" cy="2282034"/>
          </a:xfrm>
          <a:prstGeom prst="rect">
            <a:avLst/>
          </a:prstGeom>
          <a:noFill/>
        </p:spPr>
      </p:pic>
      <p:pic>
        <p:nvPicPr>
          <p:cNvPr id="4098" name="Picture 2" descr="C:\Users\user\Desktop\시부럴드디어끝\탐도캄\문화\DSC02637.JPG"/>
          <p:cNvPicPr>
            <a:picLocks noChangeAspect="1" noChangeArrowheads="1"/>
          </p:cNvPicPr>
          <p:nvPr/>
        </p:nvPicPr>
        <p:blipFill>
          <a:blip r:embed="rId4" cstate="print"/>
          <a:srcRect/>
          <a:stretch>
            <a:fillRect/>
          </a:stretch>
        </p:blipFill>
        <p:spPr bwMode="auto">
          <a:xfrm>
            <a:off x="4547489" y="1785926"/>
            <a:ext cx="3524972" cy="2345887"/>
          </a:xfrm>
          <a:prstGeom prst="rect">
            <a:avLst/>
          </a:prstGeom>
          <a:noFill/>
        </p:spPr>
      </p:pic>
      <p:pic>
        <p:nvPicPr>
          <p:cNvPr id="1026" name="Picture 2"/>
          <p:cNvPicPr>
            <a:picLocks noChangeAspect="1" noChangeArrowheads="1"/>
          </p:cNvPicPr>
          <p:nvPr/>
        </p:nvPicPr>
        <p:blipFill>
          <a:blip r:embed="rId5" cstate="print"/>
          <a:srcRect/>
          <a:stretch>
            <a:fillRect/>
          </a:stretch>
        </p:blipFill>
        <p:spPr bwMode="auto">
          <a:xfrm>
            <a:off x="1117846" y="4083641"/>
            <a:ext cx="3426223" cy="228017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4544070" y="4044291"/>
            <a:ext cx="3528392" cy="2348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100013"/>
            <a:ext cx="8229600" cy="1143001"/>
          </a:xfrm>
        </p:spPr>
        <p:txBody>
          <a:bodyPr/>
          <a:lstStyle/>
          <a:p>
            <a:pPr eaLnBrk="1" hangingPunct="1"/>
            <a:r>
              <a:rPr lang="en-US" altLang="ko-KR" b="1" smtClean="0">
                <a:solidFill>
                  <a:srgbClr val="042A08"/>
                </a:solidFill>
                <a:ea typeface="굴림" charset="-127"/>
              </a:rPr>
              <a:t>Culture</a:t>
            </a:r>
          </a:p>
        </p:txBody>
      </p:sp>
      <p:sp>
        <p:nvSpPr>
          <p:cNvPr id="38915" name="AutoShape 9"/>
          <p:cNvSpPr>
            <a:spLocks noChangeArrowheads="1"/>
          </p:cNvSpPr>
          <p:nvPr/>
        </p:nvSpPr>
        <p:spPr bwMode="auto">
          <a:xfrm>
            <a:off x="395288" y="1571625"/>
            <a:ext cx="8353425" cy="5026025"/>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sp>
        <p:nvSpPr>
          <p:cNvPr id="38916" name="Content Placeholder 2"/>
          <p:cNvSpPr>
            <a:spLocks noGrp="1"/>
          </p:cNvSpPr>
          <p:nvPr>
            <p:ph idx="1"/>
          </p:nvPr>
        </p:nvSpPr>
        <p:spPr>
          <a:xfrm>
            <a:off x="468313" y="808038"/>
            <a:ext cx="8229600" cy="676275"/>
          </a:xfrm>
        </p:spPr>
        <p:txBody>
          <a:bodyPr/>
          <a:lstStyle/>
          <a:p>
            <a:pPr latinLnBrk="1">
              <a:buFont typeface="Arial" pitchFamily="34" charset="0"/>
              <a:buNone/>
            </a:pPr>
            <a:r>
              <a:rPr lang="en-US" smtClean="0"/>
              <a:t>- Village festival(Thai dance)</a:t>
            </a:r>
          </a:p>
        </p:txBody>
      </p:sp>
      <p:pic>
        <p:nvPicPr>
          <p:cNvPr id="7" name="Picture 3" descr="C:\Users\user\Desktop\보고서사진\DSC04545.JPG"/>
          <p:cNvPicPr>
            <a:picLocks noChangeAspect="1" noChangeArrowheads="1"/>
          </p:cNvPicPr>
          <p:nvPr/>
        </p:nvPicPr>
        <p:blipFill>
          <a:blip r:embed="rId3" cstate="print"/>
          <a:srcRect/>
          <a:stretch>
            <a:fillRect/>
          </a:stretch>
        </p:blipFill>
        <p:spPr bwMode="auto">
          <a:xfrm>
            <a:off x="1009385" y="1724723"/>
            <a:ext cx="3562541" cy="2371729"/>
          </a:xfrm>
          <a:prstGeom prst="rect">
            <a:avLst/>
          </a:prstGeom>
          <a:noFill/>
          <a:ln w="9525">
            <a:noFill/>
            <a:miter lim="800000"/>
            <a:headEnd/>
            <a:tailEnd/>
          </a:ln>
        </p:spPr>
      </p:pic>
      <p:pic>
        <p:nvPicPr>
          <p:cNvPr id="3074" name="Picture 2" descr="C:\Users\user\Desktop\시부럴드디어끝\탐도캄\문화\DSC03077.JPG"/>
          <p:cNvPicPr>
            <a:picLocks noChangeAspect="1" noChangeArrowheads="1"/>
          </p:cNvPicPr>
          <p:nvPr/>
        </p:nvPicPr>
        <p:blipFill>
          <a:blip r:embed="rId4" cstate="print"/>
          <a:srcRect/>
          <a:stretch>
            <a:fillRect/>
          </a:stretch>
        </p:blipFill>
        <p:spPr bwMode="auto">
          <a:xfrm>
            <a:off x="4591128" y="1713097"/>
            <a:ext cx="3581272" cy="2383355"/>
          </a:xfrm>
          <a:prstGeom prst="rect">
            <a:avLst/>
          </a:prstGeom>
          <a:noFill/>
        </p:spPr>
      </p:pic>
      <p:pic>
        <p:nvPicPr>
          <p:cNvPr id="3075" name="Picture 3" descr="C:\Users\user\Desktop\시부럴드디어끝\탐도캄\문화\DSC02907.JPG"/>
          <p:cNvPicPr>
            <a:picLocks noChangeAspect="1" noChangeArrowheads="1"/>
          </p:cNvPicPr>
          <p:nvPr/>
        </p:nvPicPr>
        <p:blipFill>
          <a:blip r:embed="rId5" cstate="print"/>
          <a:srcRect/>
          <a:stretch>
            <a:fillRect/>
          </a:stretch>
        </p:blipFill>
        <p:spPr bwMode="auto">
          <a:xfrm>
            <a:off x="979547" y="4115580"/>
            <a:ext cx="3620953" cy="2409764"/>
          </a:xfrm>
          <a:prstGeom prst="rect">
            <a:avLst/>
          </a:prstGeom>
          <a:noFill/>
        </p:spPr>
      </p:pic>
      <p:pic>
        <p:nvPicPr>
          <p:cNvPr id="2050" name="Picture 2" descr="G:\THAILAND\ThamdoKam\0602-0605\DSC02923.JPG"/>
          <p:cNvPicPr>
            <a:picLocks noChangeAspect="1" noChangeArrowheads="1"/>
          </p:cNvPicPr>
          <p:nvPr/>
        </p:nvPicPr>
        <p:blipFill>
          <a:blip r:embed="rId6" cstate="print"/>
          <a:srcRect/>
          <a:stretch>
            <a:fillRect/>
          </a:stretch>
        </p:blipFill>
        <p:spPr bwMode="auto">
          <a:xfrm>
            <a:off x="4599359" y="4115870"/>
            <a:ext cx="3570617" cy="237626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100013"/>
            <a:ext cx="8229600" cy="1143001"/>
          </a:xfrm>
        </p:spPr>
        <p:txBody>
          <a:bodyPr/>
          <a:lstStyle/>
          <a:p>
            <a:pPr eaLnBrk="1" hangingPunct="1"/>
            <a:r>
              <a:rPr lang="en-US" altLang="ko-KR" b="1" smtClean="0">
                <a:solidFill>
                  <a:srgbClr val="042A08"/>
                </a:solidFill>
                <a:ea typeface="굴림" charset="-127"/>
              </a:rPr>
              <a:t>Culture</a:t>
            </a:r>
          </a:p>
        </p:txBody>
      </p:sp>
      <p:sp>
        <p:nvSpPr>
          <p:cNvPr id="39939" name="AutoShape 9"/>
          <p:cNvSpPr>
            <a:spLocks noChangeArrowheads="1"/>
          </p:cNvSpPr>
          <p:nvPr/>
        </p:nvSpPr>
        <p:spPr bwMode="auto">
          <a:xfrm>
            <a:off x="395288" y="1571625"/>
            <a:ext cx="8353425" cy="5026025"/>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sp>
        <p:nvSpPr>
          <p:cNvPr id="8" name="Content Placeholder 2"/>
          <p:cNvSpPr txBox="1">
            <a:spLocks/>
          </p:cNvSpPr>
          <p:nvPr/>
        </p:nvSpPr>
        <p:spPr bwMode="auto">
          <a:xfrm>
            <a:off x="446088" y="808038"/>
            <a:ext cx="8229600" cy="676275"/>
          </a:xfrm>
          <a:prstGeom prst="rect">
            <a:avLst/>
          </a:prstGeom>
          <a:noFill/>
          <a:ln w="9525">
            <a:noFill/>
            <a:miter lim="800000"/>
            <a:headEnd/>
            <a:tailEnd/>
          </a:ln>
        </p:spPr>
        <p:txBody>
          <a:bodyPr/>
          <a:lstStyle/>
          <a:p>
            <a:pPr marL="342900" indent="-342900" eaLnBrk="0" latinLnBrk="1" hangingPunct="0">
              <a:spcBef>
                <a:spcPct val="20000"/>
              </a:spcBef>
              <a:buFont typeface="Arial" charset="0"/>
              <a:buNone/>
              <a:defRPr/>
            </a:pPr>
            <a:r>
              <a:rPr lang="en-US" sz="3200" dirty="0">
                <a:latin typeface="+mn-lt"/>
                <a:cs typeface="+mn-cs"/>
              </a:rPr>
              <a:t>- Funeral</a:t>
            </a:r>
          </a:p>
        </p:txBody>
      </p:sp>
      <p:pic>
        <p:nvPicPr>
          <p:cNvPr id="9" name="Picture 5" descr="C:\Users\user\Desktop\보고서사진\SAM_3637.JPG"/>
          <p:cNvPicPr>
            <a:picLocks noChangeAspect="1" noChangeArrowheads="1"/>
          </p:cNvPicPr>
          <p:nvPr/>
        </p:nvPicPr>
        <p:blipFill>
          <a:blip r:embed="rId3" cstate="print"/>
          <a:srcRect/>
          <a:stretch>
            <a:fillRect/>
          </a:stretch>
        </p:blipFill>
        <p:spPr bwMode="auto">
          <a:xfrm>
            <a:off x="1331020" y="1628775"/>
            <a:ext cx="3286125" cy="2286000"/>
          </a:xfrm>
          <a:prstGeom prst="rect">
            <a:avLst/>
          </a:prstGeom>
          <a:noFill/>
          <a:ln w="9525">
            <a:noFill/>
            <a:miter lim="800000"/>
            <a:headEnd/>
            <a:tailEnd/>
          </a:ln>
        </p:spPr>
      </p:pic>
      <p:pic>
        <p:nvPicPr>
          <p:cNvPr id="5122" name="Picture 2" descr="G:\2012 라온아띠 태국\사진\디카사진\DCIM\100PHOTO\2011.3.7~8.6태국\SAM_3636.JPG"/>
          <p:cNvPicPr>
            <a:picLocks noChangeAspect="1" noChangeArrowheads="1"/>
          </p:cNvPicPr>
          <p:nvPr/>
        </p:nvPicPr>
        <p:blipFill>
          <a:blip r:embed="rId4" cstate="print"/>
          <a:srcRect/>
          <a:stretch>
            <a:fillRect/>
          </a:stretch>
        </p:blipFill>
        <p:spPr bwMode="auto">
          <a:xfrm>
            <a:off x="4616647" y="1643050"/>
            <a:ext cx="3465895" cy="2286016"/>
          </a:xfrm>
          <a:prstGeom prst="rect">
            <a:avLst/>
          </a:prstGeom>
          <a:noFill/>
        </p:spPr>
      </p:pic>
      <p:pic>
        <p:nvPicPr>
          <p:cNvPr id="5123" name="Picture 3" descr="G:\2012 라온아띠 태국\사진\디카사진\DCIM\100PHOTO\2011.3.7~8.6태국\SAM_3639.JPG"/>
          <p:cNvPicPr>
            <a:picLocks noChangeAspect="1" noChangeArrowheads="1"/>
          </p:cNvPicPr>
          <p:nvPr/>
        </p:nvPicPr>
        <p:blipFill>
          <a:blip r:embed="rId5" cstate="print"/>
          <a:srcRect/>
          <a:stretch>
            <a:fillRect/>
          </a:stretch>
        </p:blipFill>
        <p:spPr bwMode="auto">
          <a:xfrm>
            <a:off x="1355072" y="3933056"/>
            <a:ext cx="3288366" cy="2520280"/>
          </a:xfrm>
          <a:prstGeom prst="rect">
            <a:avLst/>
          </a:prstGeom>
          <a:noFill/>
        </p:spPr>
      </p:pic>
      <p:pic>
        <p:nvPicPr>
          <p:cNvPr id="5124" name="Picture 4" descr="G:\2012 라온아띠 태국\사진\디카사진\DCIM\100PHOTO\2011.3.7~8.6태국\SAM_3641.JPG"/>
          <p:cNvPicPr>
            <a:picLocks noChangeAspect="1" noChangeArrowheads="1"/>
          </p:cNvPicPr>
          <p:nvPr/>
        </p:nvPicPr>
        <p:blipFill>
          <a:blip r:embed="rId6" cstate="print"/>
          <a:srcRect/>
          <a:stretch>
            <a:fillRect/>
          </a:stretch>
        </p:blipFill>
        <p:spPr bwMode="auto">
          <a:xfrm>
            <a:off x="4644008" y="3933056"/>
            <a:ext cx="3456385" cy="252028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100013"/>
            <a:ext cx="8229600" cy="1143001"/>
          </a:xfrm>
        </p:spPr>
        <p:txBody>
          <a:bodyPr/>
          <a:lstStyle/>
          <a:p>
            <a:pPr eaLnBrk="1" hangingPunct="1"/>
            <a:r>
              <a:rPr lang="en-US" altLang="ko-KR" b="1" smtClean="0">
                <a:solidFill>
                  <a:srgbClr val="042A08"/>
                </a:solidFill>
                <a:ea typeface="굴림" charset="-127"/>
              </a:rPr>
              <a:t>Culture</a:t>
            </a:r>
          </a:p>
        </p:txBody>
      </p:sp>
      <p:sp>
        <p:nvSpPr>
          <p:cNvPr id="40963" name="AutoShape 9"/>
          <p:cNvSpPr>
            <a:spLocks noChangeArrowheads="1"/>
          </p:cNvSpPr>
          <p:nvPr/>
        </p:nvSpPr>
        <p:spPr bwMode="auto">
          <a:xfrm>
            <a:off x="395288" y="1571625"/>
            <a:ext cx="8353425" cy="5026025"/>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sp>
        <p:nvSpPr>
          <p:cNvPr id="8" name="Content Placeholder 2"/>
          <p:cNvSpPr txBox="1">
            <a:spLocks/>
          </p:cNvSpPr>
          <p:nvPr/>
        </p:nvSpPr>
        <p:spPr bwMode="auto">
          <a:xfrm>
            <a:off x="446088" y="808038"/>
            <a:ext cx="8229600" cy="676275"/>
          </a:xfrm>
          <a:prstGeom prst="rect">
            <a:avLst/>
          </a:prstGeom>
          <a:noFill/>
          <a:ln w="9525">
            <a:noFill/>
            <a:miter lim="800000"/>
            <a:headEnd/>
            <a:tailEnd/>
          </a:ln>
        </p:spPr>
        <p:txBody>
          <a:bodyPr/>
          <a:lstStyle/>
          <a:p>
            <a:pPr marL="342900" indent="-342900" eaLnBrk="0" latinLnBrk="1" hangingPunct="0">
              <a:spcBef>
                <a:spcPct val="20000"/>
              </a:spcBef>
              <a:buFontTx/>
              <a:buChar char="-"/>
              <a:defRPr/>
            </a:pPr>
            <a:r>
              <a:rPr lang="en-US" sz="3200" dirty="0">
                <a:latin typeface="+mj-lt"/>
              </a:rPr>
              <a:t>Wedding</a:t>
            </a:r>
          </a:p>
          <a:p>
            <a:pPr marL="342900" indent="-342900" eaLnBrk="0" latinLnBrk="1" hangingPunct="0">
              <a:spcBef>
                <a:spcPct val="20000"/>
              </a:spcBef>
              <a:defRPr/>
            </a:pPr>
            <a:endParaRPr lang="en-US" sz="3200" dirty="0">
              <a:latin typeface="+mn-lt"/>
              <a:cs typeface="+mn-cs"/>
            </a:endParaRPr>
          </a:p>
        </p:txBody>
      </p:sp>
      <p:pic>
        <p:nvPicPr>
          <p:cNvPr id="40965" name="Picture 2" descr="G:\Raonatti(라온아띠)\Thailand(태국)\homestay(2month)\IMG_4416.JPG"/>
          <p:cNvPicPr>
            <a:picLocks noChangeAspect="1" noChangeArrowheads="1"/>
          </p:cNvPicPr>
          <p:nvPr/>
        </p:nvPicPr>
        <p:blipFill>
          <a:blip r:embed="rId3" cstate="print"/>
          <a:srcRect/>
          <a:stretch>
            <a:fillRect/>
          </a:stretch>
        </p:blipFill>
        <p:spPr bwMode="auto">
          <a:xfrm>
            <a:off x="571472" y="2928934"/>
            <a:ext cx="2818495" cy="1938818"/>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3357554" y="2143116"/>
            <a:ext cx="5341439" cy="37147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100013"/>
            <a:ext cx="8229600" cy="1143001"/>
          </a:xfrm>
        </p:spPr>
        <p:txBody>
          <a:bodyPr/>
          <a:lstStyle/>
          <a:p>
            <a:pPr eaLnBrk="1" hangingPunct="1"/>
            <a:r>
              <a:rPr lang="en-US" altLang="ko-KR" b="1" smtClean="0">
                <a:solidFill>
                  <a:srgbClr val="042A08"/>
                </a:solidFill>
                <a:ea typeface="굴림" charset="-127"/>
              </a:rPr>
              <a:t>Culture</a:t>
            </a:r>
          </a:p>
        </p:txBody>
      </p:sp>
      <p:sp>
        <p:nvSpPr>
          <p:cNvPr id="41989" name="AutoShape 9"/>
          <p:cNvSpPr>
            <a:spLocks noChangeArrowheads="1"/>
          </p:cNvSpPr>
          <p:nvPr/>
        </p:nvSpPr>
        <p:spPr bwMode="auto">
          <a:xfrm>
            <a:off x="395288" y="1571625"/>
            <a:ext cx="8353425" cy="5026025"/>
          </a:xfrm>
          <a:prstGeom prst="roundRect">
            <a:avLst>
              <a:gd name="adj" fmla="val 16667"/>
            </a:avLst>
          </a:prstGeom>
          <a:noFill/>
          <a:ln w="57150">
            <a:solidFill>
              <a:srgbClr val="042A08"/>
            </a:solidFill>
            <a:round/>
            <a:headEnd/>
            <a:tailEnd/>
          </a:ln>
        </p:spPr>
        <p:txBody>
          <a:bodyPr wrap="none" anchor="ctr"/>
          <a:lstStyle/>
          <a:p>
            <a:endParaRPr lang="th-TH" altLang="ko-KR" sz="1800"/>
          </a:p>
        </p:txBody>
      </p:sp>
      <p:sp>
        <p:nvSpPr>
          <p:cNvPr id="11" name="Content Placeholder 2"/>
          <p:cNvSpPr txBox="1">
            <a:spLocks/>
          </p:cNvSpPr>
          <p:nvPr/>
        </p:nvSpPr>
        <p:spPr bwMode="auto">
          <a:xfrm>
            <a:off x="446088" y="808038"/>
            <a:ext cx="8229600" cy="676275"/>
          </a:xfrm>
          <a:prstGeom prst="rect">
            <a:avLst/>
          </a:prstGeom>
          <a:noFill/>
          <a:ln w="9525">
            <a:noFill/>
            <a:miter lim="800000"/>
            <a:headEnd/>
            <a:tailEnd/>
          </a:ln>
        </p:spPr>
        <p:txBody>
          <a:bodyPr/>
          <a:lstStyle/>
          <a:p>
            <a:pPr marL="342900" indent="-342900" eaLnBrk="0" latinLnBrk="1" hangingPunct="0">
              <a:spcBef>
                <a:spcPct val="20000"/>
              </a:spcBef>
              <a:defRPr/>
            </a:pPr>
            <a:r>
              <a:rPr lang="en-US" sz="3200" dirty="0" smtClean="0">
                <a:latin typeface="+mn-lt"/>
                <a:cs typeface="+mn-cs"/>
              </a:rPr>
              <a:t>- Travel</a:t>
            </a:r>
            <a:endParaRPr lang="en-US" sz="3200" dirty="0">
              <a:latin typeface="+mn-lt"/>
              <a:cs typeface="+mn-cs"/>
            </a:endParaRPr>
          </a:p>
        </p:txBody>
      </p:sp>
      <p:pic>
        <p:nvPicPr>
          <p:cNvPr id="1026" name="Picture 2" descr="C:\Users\user\Desktop\DSC05464.JPG"/>
          <p:cNvPicPr>
            <a:picLocks noChangeAspect="1" noChangeArrowheads="1"/>
          </p:cNvPicPr>
          <p:nvPr/>
        </p:nvPicPr>
        <p:blipFill>
          <a:blip r:embed="rId3" cstate="print"/>
          <a:srcRect/>
          <a:stretch>
            <a:fillRect/>
          </a:stretch>
        </p:blipFill>
        <p:spPr bwMode="auto">
          <a:xfrm>
            <a:off x="1142976" y="1785926"/>
            <a:ext cx="3571900" cy="2377118"/>
          </a:xfrm>
          <a:prstGeom prst="rect">
            <a:avLst/>
          </a:prstGeom>
          <a:noFill/>
        </p:spPr>
      </p:pic>
      <p:pic>
        <p:nvPicPr>
          <p:cNvPr id="1028" name="Picture 4" descr="D:\여행사진\5일차-방콕,꼬사멧\DSC06403.JPG"/>
          <p:cNvPicPr>
            <a:picLocks noChangeAspect="1" noChangeArrowheads="1"/>
          </p:cNvPicPr>
          <p:nvPr/>
        </p:nvPicPr>
        <p:blipFill>
          <a:blip r:embed="rId4" cstate="print"/>
          <a:srcRect/>
          <a:stretch>
            <a:fillRect/>
          </a:stretch>
        </p:blipFill>
        <p:spPr bwMode="auto">
          <a:xfrm>
            <a:off x="1142976" y="4143380"/>
            <a:ext cx="3587528" cy="2387519"/>
          </a:xfrm>
          <a:prstGeom prst="rect">
            <a:avLst/>
          </a:prstGeom>
          <a:noFill/>
        </p:spPr>
      </p:pic>
      <p:pic>
        <p:nvPicPr>
          <p:cNvPr id="1027" name="Picture 3" descr="D:\여행사진\1일차-수코타이\DSC04706.JPG"/>
          <p:cNvPicPr>
            <a:picLocks noChangeAspect="1" noChangeArrowheads="1"/>
          </p:cNvPicPr>
          <p:nvPr/>
        </p:nvPicPr>
        <p:blipFill>
          <a:blip r:embed="rId5" cstate="print"/>
          <a:srcRect/>
          <a:stretch>
            <a:fillRect/>
          </a:stretch>
        </p:blipFill>
        <p:spPr bwMode="auto">
          <a:xfrm>
            <a:off x="3929058" y="2571744"/>
            <a:ext cx="4818524" cy="3206753"/>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sz="1800">
              <a:solidFill>
                <a:srgbClr val="FFFFFF"/>
              </a:solidFill>
              <a:ea typeface="굴림" charset="-127"/>
              <a:cs typeface="Angsana New" pitchFamily="18" charset="-34"/>
            </a:endParaRPr>
          </a:p>
        </p:txBody>
      </p:sp>
      <p:pic>
        <p:nvPicPr>
          <p:cNvPr id="13" name="그림 12"/>
          <p:cNvPicPr>
            <a:picLocks noChangeAspect="1"/>
          </p:cNvPicPr>
          <p:nvPr/>
        </p:nvPicPr>
        <p:blipFill rotWithShape="1">
          <a:blip r:embed="rId2" cstate="print">
            <a:extLst>
              <a:ext uri="{BEBA8EAE-BF5A-486C-A8C5-ECC9F3942E4B}"/>
              <a:ext uri="{28A0092B-C50C-407E-A947-70E740481C1C}"/>
            </a:extLst>
          </a:blip>
          <a:srcRect l="5357" r="3494"/>
          <a:stretch/>
        </p:blipFill>
        <p:spPr>
          <a:xfrm>
            <a:off x="2631164" y="1200277"/>
            <a:ext cx="3741036" cy="4522599"/>
          </a:xfrm>
          <a:prstGeom prst="rect">
            <a:avLst/>
          </a:prstGeom>
          <a:effectLst>
            <a:softEdge rad="127000"/>
          </a:effectLst>
        </p:spPr>
      </p:pic>
      <p:sp>
        <p:nvSpPr>
          <p:cNvPr id="43012" name="Title 1"/>
          <p:cNvSpPr>
            <a:spLocks noGrp="1"/>
          </p:cNvSpPr>
          <p:nvPr>
            <p:ph type="title"/>
          </p:nvPr>
        </p:nvSpPr>
        <p:spPr>
          <a:xfrm>
            <a:off x="323850" y="2997200"/>
            <a:ext cx="8229600" cy="1143000"/>
          </a:xfrm>
        </p:spPr>
        <p:txBody>
          <a:bodyPr/>
          <a:lstStyle/>
          <a:p>
            <a:r>
              <a:rPr lang="en-US" altLang="ko-KR" b="1" dirty="0" smtClean="0">
                <a:solidFill>
                  <a:srgbClr val="FFFF00"/>
                </a:solidFill>
              </a:rPr>
              <a:t>Our feelings through</a:t>
            </a:r>
            <a:br>
              <a:rPr lang="en-US" altLang="ko-KR" b="1" dirty="0" smtClean="0">
                <a:solidFill>
                  <a:srgbClr val="FFFF00"/>
                </a:solidFill>
              </a:rPr>
            </a:br>
            <a:r>
              <a:rPr lang="en-US" altLang="ko-KR" b="1" dirty="0" smtClean="0">
                <a:solidFill>
                  <a:srgbClr val="FFFF00"/>
                </a:solidFill>
              </a:rPr>
              <a:t> past 5 months</a:t>
            </a:r>
            <a:endParaRPr lang="th-TH" altLang="ko-KR" b="1" dirty="0" smtClean="0">
              <a:solidFill>
                <a:srgbClr val="FFFF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68313" y="260350"/>
            <a:ext cx="8229600" cy="936625"/>
          </a:xfrm>
          <a:prstGeom prst="rect">
            <a:avLst/>
          </a:prstGeom>
          <a:noFill/>
          <a:ln w="9525">
            <a:noFill/>
            <a:miter lim="800000"/>
            <a:headEnd/>
            <a:tailEnd/>
          </a:ln>
        </p:spPr>
        <p:txBody>
          <a:bodyPr anchor="ctr"/>
          <a:lstStyle/>
          <a:p>
            <a:pPr algn="ctr">
              <a:defRPr/>
            </a:pPr>
            <a:r>
              <a:rPr lang="en-US" altLang="ko-KR" sz="4400" b="1" dirty="0">
                <a:solidFill>
                  <a:srgbClr val="1C5719"/>
                </a:solidFill>
                <a:latin typeface="+mj-lt"/>
                <a:ea typeface="굴림" charset="-127"/>
                <a:cs typeface="+mj-cs"/>
              </a:rPr>
              <a:t>Our family</a:t>
            </a:r>
          </a:p>
        </p:txBody>
      </p:sp>
      <p:sp>
        <p:nvSpPr>
          <p:cNvPr id="3" name="Content Placeholder 2"/>
          <p:cNvSpPr txBox="1">
            <a:spLocks/>
          </p:cNvSpPr>
          <p:nvPr/>
        </p:nvSpPr>
        <p:spPr>
          <a:xfrm>
            <a:off x="383948" y="1412777"/>
            <a:ext cx="1187656" cy="504055"/>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342900" indent="-342900" algn="ctr">
              <a:spcBef>
                <a:spcPct val="20000"/>
              </a:spcBef>
              <a:buFont typeface="Arial" charset="0"/>
              <a:buNone/>
              <a:defRPr/>
            </a:pPr>
            <a:r>
              <a:rPr lang="en-US" altLang="ko-KR" sz="2300" dirty="0" err="1">
                <a:solidFill>
                  <a:schemeClr val="tx1"/>
                </a:solidFill>
                <a:ea typeface="굴림" charset="-127"/>
              </a:rPr>
              <a:t>P’Di</a:t>
            </a:r>
            <a:endParaRPr lang="en-US" altLang="ko-KR" b="1" dirty="0">
              <a:solidFill>
                <a:schemeClr val="tx1"/>
              </a:solidFill>
              <a:ea typeface="굴림" charset="-127"/>
            </a:endParaRPr>
          </a:p>
        </p:txBody>
      </p:sp>
      <p:sp>
        <p:nvSpPr>
          <p:cNvPr id="4" name="Content Placeholder 2"/>
          <p:cNvSpPr txBox="1">
            <a:spLocks/>
          </p:cNvSpPr>
          <p:nvPr/>
        </p:nvSpPr>
        <p:spPr>
          <a:xfrm>
            <a:off x="2627784" y="1412776"/>
            <a:ext cx="1296144" cy="504056"/>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342900" indent="-342900" algn="ctr">
              <a:spcBef>
                <a:spcPct val="20000"/>
              </a:spcBef>
              <a:buFont typeface="Arial" charset="0"/>
              <a:buNone/>
              <a:defRPr/>
            </a:pPr>
            <a:r>
              <a:rPr lang="en-US" altLang="ko-KR" sz="2300" dirty="0" err="1">
                <a:solidFill>
                  <a:schemeClr val="tx1"/>
                </a:solidFill>
                <a:ea typeface="굴림" charset="-127"/>
              </a:rPr>
              <a:t>P’Pare</a:t>
            </a:r>
            <a:endParaRPr lang="en-US" altLang="ko-KR" b="1" dirty="0">
              <a:solidFill>
                <a:schemeClr val="tx1"/>
              </a:solidFill>
              <a:ea typeface="굴림" charset="-127"/>
            </a:endParaRPr>
          </a:p>
        </p:txBody>
      </p:sp>
      <p:sp>
        <p:nvSpPr>
          <p:cNvPr id="5" name="Content Placeholder 2"/>
          <p:cNvSpPr txBox="1">
            <a:spLocks/>
          </p:cNvSpPr>
          <p:nvPr/>
        </p:nvSpPr>
        <p:spPr>
          <a:xfrm>
            <a:off x="5143504" y="1412776"/>
            <a:ext cx="1224136" cy="475853"/>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342900" indent="-342900" algn="ctr">
              <a:spcBef>
                <a:spcPct val="20000"/>
              </a:spcBef>
              <a:buFont typeface="Arial" charset="0"/>
              <a:buNone/>
              <a:defRPr/>
            </a:pPr>
            <a:r>
              <a:rPr lang="en-US" altLang="ko-KR" sz="2300" dirty="0" err="1">
                <a:solidFill>
                  <a:schemeClr val="tx1"/>
                </a:solidFill>
                <a:ea typeface="굴림" charset="-127"/>
              </a:rPr>
              <a:t>P’Yo</a:t>
            </a:r>
            <a:endParaRPr lang="en-US" altLang="ko-KR" b="1" dirty="0">
              <a:solidFill>
                <a:schemeClr val="tx1"/>
              </a:solidFill>
              <a:ea typeface="굴림" charset="-127"/>
            </a:endParaRPr>
          </a:p>
        </p:txBody>
      </p:sp>
      <p:sp>
        <p:nvSpPr>
          <p:cNvPr id="6" name="Content Placeholder 2"/>
          <p:cNvSpPr txBox="1">
            <a:spLocks/>
          </p:cNvSpPr>
          <p:nvPr/>
        </p:nvSpPr>
        <p:spPr>
          <a:xfrm>
            <a:off x="7572396" y="1412776"/>
            <a:ext cx="1296144" cy="504056"/>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342900" indent="-342900" algn="ctr">
              <a:spcBef>
                <a:spcPct val="20000"/>
              </a:spcBef>
              <a:buFont typeface="Arial" charset="0"/>
              <a:buNone/>
              <a:defRPr/>
            </a:pPr>
            <a:r>
              <a:rPr lang="en-US" altLang="ko-KR" sz="2300" dirty="0" err="1">
                <a:solidFill>
                  <a:schemeClr val="tx1"/>
                </a:solidFill>
                <a:ea typeface="굴림" charset="-127"/>
              </a:rPr>
              <a:t>P’Mom</a:t>
            </a:r>
            <a:endParaRPr lang="en-US" altLang="ko-KR" b="1" dirty="0">
              <a:solidFill>
                <a:schemeClr val="tx1"/>
              </a:solidFill>
              <a:ea typeface="굴림" charset="-127"/>
            </a:endParaRPr>
          </a:p>
          <a:p>
            <a:pPr marL="342900" indent="-342900" algn="ctr">
              <a:spcBef>
                <a:spcPct val="20000"/>
              </a:spcBef>
              <a:buFont typeface="Arial" charset="0"/>
              <a:buNone/>
              <a:defRPr/>
            </a:pPr>
            <a:endParaRPr lang="en-US" altLang="ko-KR" sz="2300" dirty="0">
              <a:solidFill>
                <a:schemeClr val="tx1"/>
              </a:solidFill>
              <a:ea typeface="굴림" charset="-127"/>
            </a:endParaRPr>
          </a:p>
        </p:txBody>
      </p:sp>
      <p:sp>
        <p:nvSpPr>
          <p:cNvPr id="7" name="Content Placeholder 2"/>
          <p:cNvSpPr txBox="1">
            <a:spLocks/>
          </p:cNvSpPr>
          <p:nvPr/>
        </p:nvSpPr>
        <p:spPr>
          <a:xfrm>
            <a:off x="320173" y="5877272"/>
            <a:ext cx="1224135" cy="504056"/>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342900" indent="-342900" algn="ctr">
              <a:spcBef>
                <a:spcPct val="20000"/>
              </a:spcBef>
              <a:buFont typeface="Arial" charset="0"/>
              <a:buNone/>
              <a:defRPr/>
            </a:pPr>
            <a:r>
              <a:rPr lang="en-US" altLang="ko-KR" sz="2300" dirty="0" err="1">
                <a:solidFill>
                  <a:schemeClr val="tx1"/>
                </a:solidFill>
                <a:latin typeface="+mj-lt"/>
                <a:ea typeface="굴림" charset="-127"/>
              </a:rPr>
              <a:t>P’Nang</a:t>
            </a:r>
            <a:endParaRPr lang="en-US" altLang="ko-KR" b="1" dirty="0">
              <a:solidFill>
                <a:schemeClr val="tx1"/>
              </a:solidFill>
              <a:latin typeface="+mj-lt"/>
              <a:ea typeface="굴림" charset="-127"/>
            </a:endParaRPr>
          </a:p>
        </p:txBody>
      </p:sp>
      <p:pic>
        <p:nvPicPr>
          <p:cNvPr id="6162" name="Picture 2" descr="H:\팀회의록(규환노트북망가진이후)\KB_s_en2.jpg"/>
          <p:cNvPicPr>
            <a:picLocks noChangeAspect="1" noChangeArrowheads="1"/>
          </p:cNvPicPr>
          <p:nvPr/>
        </p:nvPicPr>
        <p:blipFill>
          <a:blip r:embed="rId2" cstate="print">
            <a:lum bright="10000"/>
          </a:blip>
          <a:srcRect t="19543" b="26819"/>
          <a:stretch>
            <a:fillRect/>
          </a:stretch>
        </p:blipFill>
        <p:spPr bwMode="auto">
          <a:xfrm>
            <a:off x="5592763" y="1588"/>
            <a:ext cx="1979612" cy="288925"/>
          </a:xfrm>
          <a:prstGeom prst="rect">
            <a:avLst/>
          </a:prstGeom>
          <a:noFill/>
          <a:ln w="9525">
            <a:noFill/>
            <a:miter lim="800000"/>
            <a:headEnd/>
            <a:tailEnd/>
          </a:ln>
        </p:spPr>
      </p:pic>
      <p:pic>
        <p:nvPicPr>
          <p:cNvPr id="6163" name="Picture 6" descr="http://www.ymcachiangmai.org/UserFiles/Image/history/logo_ymca01.jpg"/>
          <p:cNvPicPr>
            <a:picLocks noChangeAspect="1" noChangeArrowheads="1"/>
          </p:cNvPicPr>
          <p:nvPr/>
        </p:nvPicPr>
        <p:blipFill>
          <a:blip r:embed="rId3" cstate="print">
            <a:lum bright="40000"/>
          </a:blip>
          <a:srcRect/>
          <a:stretch>
            <a:fillRect/>
          </a:stretch>
        </p:blipFill>
        <p:spPr bwMode="auto">
          <a:xfrm>
            <a:off x="7572375" y="1588"/>
            <a:ext cx="331788" cy="317500"/>
          </a:xfrm>
          <a:prstGeom prst="rect">
            <a:avLst/>
          </a:prstGeom>
          <a:noFill/>
          <a:ln w="9525">
            <a:noFill/>
            <a:miter lim="800000"/>
            <a:headEnd/>
            <a:tailEnd/>
          </a:ln>
        </p:spPr>
      </p:pic>
      <p:pic>
        <p:nvPicPr>
          <p:cNvPr id="6164" name="Picture 8" descr="http://www.raonatti.org/images/top/logo.jpg"/>
          <p:cNvPicPr>
            <a:picLocks noChangeAspect="1" noChangeArrowheads="1"/>
          </p:cNvPicPr>
          <p:nvPr/>
        </p:nvPicPr>
        <p:blipFill>
          <a:blip r:embed="rId4" cstate="print">
            <a:lum bright="30000"/>
          </a:blip>
          <a:srcRect l="-6561" t="29193"/>
          <a:stretch>
            <a:fillRect/>
          </a:stretch>
        </p:blipFill>
        <p:spPr bwMode="auto">
          <a:xfrm>
            <a:off x="7885113" y="0"/>
            <a:ext cx="1168400" cy="304800"/>
          </a:xfrm>
          <a:prstGeom prst="rect">
            <a:avLst/>
          </a:prstGeom>
          <a:noFill/>
          <a:ln w="9525">
            <a:noFill/>
            <a:miter lim="800000"/>
            <a:headEnd/>
            <a:tailEnd/>
          </a:ln>
        </p:spPr>
      </p:pic>
      <p:sp>
        <p:nvSpPr>
          <p:cNvPr id="18" name="Content Placeholder 2"/>
          <p:cNvSpPr txBox="1">
            <a:spLocks/>
          </p:cNvSpPr>
          <p:nvPr/>
        </p:nvSpPr>
        <p:spPr>
          <a:xfrm>
            <a:off x="2627784" y="5877272"/>
            <a:ext cx="1224135" cy="504056"/>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342900" indent="-342900" algn="ctr">
              <a:spcBef>
                <a:spcPct val="20000"/>
              </a:spcBef>
              <a:buFont typeface="Arial" charset="0"/>
              <a:buNone/>
              <a:defRPr/>
            </a:pPr>
            <a:r>
              <a:rPr lang="en-US" altLang="ko-KR" sz="2300" dirty="0" err="1">
                <a:solidFill>
                  <a:schemeClr val="tx1"/>
                </a:solidFill>
                <a:latin typeface="+mj-lt"/>
                <a:ea typeface="굴림" charset="-127"/>
              </a:rPr>
              <a:t>P’Sing</a:t>
            </a:r>
            <a:endParaRPr lang="en-US" altLang="ko-KR" b="1" dirty="0">
              <a:solidFill>
                <a:schemeClr val="tx1"/>
              </a:solidFill>
              <a:latin typeface="+mj-lt"/>
              <a:ea typeface="굴림" charset="-127"/>
            </a:endParaRPr>
          </a:p>
        </p:txBody>
      </p:sp>
      <p:sp>
        <p:nvSpPr>
          <p:cNvPr id="19" name="Content Placeholder 2"/>
          <p:cNvSpPr txBox="1">
            <a:spLocks/>
          </p:cNvSpPr>
          <p:nvPr/>
        </p:nvSpPr>
        <p:spPr>
          <a:xfrm>
            <a:off x="5143504" y="5877272"/>
            <a:ext cx="1224135" cy="504056"/>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342900" indent="-342900" algn="ctr">
              <a:spcBef>
                <a:spcPct val="20000"/>
              </a:spcBef>
              <a:buFont typeface="Arial" charset="0"/>
              <a:buNone/>
              <a:defRPr/>
            </a:pPr>
            <a:r>
              <a:rPr lang="en-US" altLang="ko-KR" sz="2300" dirty="0" err="1">
                <a:solidFill>
                  <a:schemeClr val="tx1"/>
                </a:solidFill>
                <a:latin typeface="+mj-lt"/>
                <a:ea typeface="굴림" charset="-127"/>
              </a:rPr>
              <a:t>P’Piyak</a:t>
            </a:r>
            <a:endParaRPr lang="en-US" altLang="ko-KR" b="1" dirty="0">
              <a:solidFill>
                <a:schemeClr val="tx1"/>
              </a:solidFill>
              <a:latin typeface="+mj-lt"/>
              <a:ea typeface="굴림" charset="-127"/>
            </a:endParaRPr>
          </a:p>
        </p:txBody>
      </p:sp>
      <p:sp>
        <p:nvSpPr>
          <p:cNvPr id="20" name="Content Placeholder 2"/>
          <p:cNvSpPr txBox="1">
            <a:spLocks/>
          </p:cNvSpPr>
          <p:nvPr/>
        </p:nvSpPr>
        <p:spPr>
          <a:xfrm>
            <a:off x="7572396" y="5877272"/>
            <a:ext cx="1224135" cy="504056"/>
          </a:xfrm>
          <a:prstGeom prst="rect">
            <a:avLst/>
          </a:prstGeom>
        </p:spPr>
        <p:style>
          <a:lnRef idx="0">
            <a:schemeClr val="accent3"/>
          </a:lnRef>
          <a:fillRef idx="3">
            <a:schemeClr val="accent3"/>
          </a:fillRef>
          <a:effectRef idx="3">
            <a:schemeClr val="accent3"/>
          </a:effectRef>
          <a:fontRef idx="minor">
            <a:schemeClr val="lt1"/>
          </a:fontRef>
        </p:style>
        <p:txBody>
          <a:bodyPr/>
          <a:lstStyle/>
          <a:p>
            <a:pPr marL="342900" indent="-342900" algn="ctr">
              <a:spcBef>
                <a:spcPct val="20000"/>
              </a:spcBef>
              <a:buFont typeface="Arial" charset="0"/>
              <a:buNone/>
              <a:defRPr/>
            </a:pPr>
            <a:r>
              <a:rPr lang="en-US" altLang="ko-KR" sz="2300" dirty="0" err="1">
                <a:solidFill>
                  <a:schemeClr val="tx1"/>
                </a:solidFill>
                <a:latin typeface="+mj-lt"/>
                <a:ea typeface="굴림" charset="-127"/>
              </a:rPr>
              <a:t>P’Ton</a:t>
            </a:r>
            <a:endParaRPr lang="en-US" altLang="ko-KR" b="1" dirty="0">
              <a:solidFill>
                <a:schemeClr val="tx1"/>
              </a:solidFill>
              <a:latin typeface="+mj-lt"/>
              <a:ea typeface="굴림" charset="-127"/>
            </a:endParaRPr>
          </a:p>
        </p:txBody>
      </p:sp>
      <p:pic>
        <p:nvPicPr>
          <p:cNvPr id="6174" name="Picture 2"/>
          <p:cNvPicPr>
            <a:picLocks noChangeAspect="1" noChangeArrowheads="1"/>
          </p:cNvPicPr>
          <p:nvPr/>
        </p:nvPicPr>
        <p:blipFill>
          <a:blip r:embed="rId5" cstate="print"/>
          <a:srcRect l="50282" t="31160" r="41843" b="52106"/>
          <a:stretch>
            <a:fillRect/>
          </a:stretch>
        </p:blipFill>
        <p:spPr bwMode="auto">
          <a:xfrm>
            <a:off x="5143504" y="4072666"/>
            <a:ext cx="1273188" cy="1804259"/>
          </a:xfrm>
          <a:prstGeom prst="rect">
            <a:avLst/>
          </a:prstGeom>
          <a:noFill/>
          <a:ln w="9525">
            <a:noFill/>
            <a:miter lim="800000"/>
            <a:headEnd/>
            <a:tailEnd/>
          </a:ln>
        </p:spPr>
      </p:pic>
      <p:pic>
        <p:nvPicPr>
          <p:cNvPr id="6175" name="Picture 3"/>
          <p:cNvPicPr>
            <a:picLocks noChangeAspect="1" noChangeArrowheads="1"/>
          </p:cNvPicPr>
          <p:nvPr/>
        </p:nvPicPr>
        <p:blipFill>
          <a:blip r:embed="rId6" cstate="print"/>
          <a:srcRect l="58360" t="10872" r="36383" b="77562"/>
          <a:stretch>
            <a:fillRect/>
          </a:stretch>
        </p:blipFill>
        <p:spPr bwMode="auto">
          <a:xfrm>
            <a:off x="2646363" y="4071942"/>
            <a:ext cx="1248927" cy="1830383"/>
          </a:xfrm>
          <a:prstGeom prst="rect">
            <a:avLst/>
          </a:prstGeom>
          <a:noFill/>
          <a:ln w="9525">
            <a:noFill/>
            <a:miter lim="800000"/>
            <a:headEnd/>
            <a:tailEnd/>
          </a:ln>
        </p:spPr>
      </p:pic>
      <p:pic>
        <p:nvPicPr>
          <p:cNvPr id="2050" name="Picture 2" descr="C:\Users\user\Desktop\그린 엠버서더 캠프 사진\1일차\DSC02534.JPG"/>
          <p:cNvPicPr>
            <a:picLocks noChangeAspect="1" noChangeArrowheads="1"/>
          </p:cNvPicPr>
          <p:nvPr/>
        </p:nvPicPr>
        <p:blipFill>
          <a:blip r:embed="rId7" cstate="print"/>
          <a:srcRect l="37500" t="31217" r="38281" b="18304"/>
          <a:stretch>
            <a:fillRect/>
          </a:stretch>
        </p:blipFill>
        <p:spPr bwMode="auto">
          <a:xfrm>
            <a:off x="7500958" y="1928802"/>
            <a:ext cx="1390550" cy="1928826"/>
          </a:xfrm>
          <a:prstGeom prst="rect">
            <a:avLst/>
          </a:prstGeom>
          <a:noFill/>
        </p:spPr>
      </p:pic>
      <p:pic>
        <p:nvPicPr>
          <p:cNvPr id="2051" name="Picture 3" descr="C:\Users\user\Desktop\그린 엠버서더 캠프 사진\1일차\DSC02533.JPG"/>
          <p:cNvPicPr>
            <a:picLocks noChangeAspect="1" noChangeArrowheads="1"/>
          </p:cNvPicPr>
          <p:nvPr/>
        </p:nvPicPr>
        <p:blipFill>
          <a:blip r:embed="rId8" cstate="print"/>
          <a:srcRect l="45312" t="13608" r="34375" b="47652"/>
          <a:stretch>
            <a:fillRect/>
          </a:stretch>
        </p:blipFill>
        <p:spPr bwMode="auto">
          <a:xfrm>
            <a:off x="214314" y="4068475"/>
            <a:ext cx="1428728" cy="1813385"/>
          </a:xfrm>
          <a:prstGeom prst="rect">
            <a:avLst/>
          </a:prstGeom>
          <a:noFill/>
        </p:spPr>
      </p:pic>
      <p:pic>
        <p:nvPicPr>
          <p:cNvPr id="2052" name="Picture 4" descr="C:\Users\user\Desktop\그린 엠버서더 캠프 사진\1일차\DSC02532.JPG"/>
          <p:cNvPicPr>
            <a:picLocks noChangeAspect="1" noChangeArrowheads="1"/>
          </p:cNvPicPr>
          <p:nvPr/>
        </p:nvPicPr>
        <p:blipFill>
          <a:blip r:embed="rId9" cstate="print">
            <a:lum bright="10000" contrast="10000"/>
          </a:blip>
          <a:srcRect l="45313" t="11260" r="35937" b="51174"/>
          <a:stretch>
            <a:fillRect/>
          </a:stretch>
        </p:blipFill>
        <p:spPr bwMode="auto">
          <a:xfrm>
            <a:off x="7500958" y="4063895"/>
            <a:ext cx="1357322" cy="1809763"/>
          </a:xfrm>
          <a:prstGeom prst="rect">
            <a:avLst/>
          </a:prstGeom>
          <a:noFill/>
        </p:spPr>
      </p:pic>
      <p:pic>
        <p:nvPicPr>
          <p:cNvPr id="1026" name="Picture 2" descr="C:\Users\user\Desktop\그린 엠버서더 캠프 사진\1일차\DSC02279.JPG"/>
          <p:cNvPicPr>
            <a:picLocks noChangeAspect="1" noChangeArrowheads="1"/>
          </p:cNvPicPr>
          <p:nvPr/>
        </p:nvPicPr>
        <p:blipFill>
          <a:blip r:embed="rId10" cstate="print"/>
          <a:srcRect l="50781" t="13608" r="35156" b="59391"/>
          <a:stretch>
            <a:fillRect/>
          </a:stretch>
        </p:blipFill>
        <p:spPr bwMode="auto">
          <a:xfrm>
            <a:off x="214314" y="1928801"/>
            <a:ext cx="1500166" cy="1916879"/>
          </a:xfrm>
          <a:prstGeom prst="rect">
            <a:avLst/>
          </a:prstGeom>
          <a:noFill/>
        </p:spPr>
      </p:pic>
      <p:pic>
        <p:nvPicPr>
          <p:cNvPr id="1027" name="Picture 3" descr="C:\Users\user\Desktop\그린 엠버서더 캠프 사진\1일차\DSC02903.JPG"/>
          <p:cNvPicPr>
            <a:picLocks noChangeAspect="1" noChangeArrowheads="1"/>
          </p:cNvPicPr>
          <p:nvPr/>
        </p:nvPicPr>
        <p:blipFill>
          <a:blip r:embed="rId11" cstate="print"/>
          <a:srcRect l="30469" t="33565" r="57031" b="35913"/>
          <a:stretch>
            <a:fillRect/>
          </a:stretch>
        </p:blipFill>
        <p:spPr bwMode="auto">
          <a:xfrm>
            <a:off x="5143504" y="1873130"/>
            <a:ext cx="1238586" cy="2012702"/>
          </a:xfrm>
          <a:prstGeom prst="rect">
            <a:avLst/>
          </a:prstGeom>
          <a:noFill/>
        </p:spPr>
      </p:pic>
      <p:pic>
        <p:nvPicPr>
          <p:cNvPr id="8" name="Picture 2" descr="C:\Users\user\Desktop\시부럴드디어끝\치앙마이\그린 엠버서더\DSC02527.JPG"/>
          <p:cNvPicPr>
            <a:picLocks noChangeAspect="1" noChangeArrowheads="1"/>
          </p:cNvPicPr>
          <p:nvPr/>
        </p:nvPicPr>
        <p:blipFill>
          <a:blip r:embed="rId12" cstate="print"/>
          <a:srcRect l="9005" t="24967" r="78909" b="49018"/>
          <a:stretch>
            <a:fillRect/>
          </a:stretch>
        </p:blipFill>
        <p:spPr bwMode="auto">
          <a:xfrm>
            <a:off x="2571736" y="1928802"/>
            <a:ext cx="1346539" cy="19288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 calcmode="lin" valueType="num">
                                      <p:cBhvr additive="base">
                                        <p:cTn id="39" dur="500" fill="hold"/>
                                        <p:tgtEl>
                                          <p:spTgt spid="1026"/>
                                        </p:tgtEl>
                                        <p:attrNameLst>
                                          <p:attrName>ppt_x</p:attrName>
                                        </p:attrNameLst>
                                      </p:cBhvr>
                                      <p:tavLst>
                                        <p:tav tm="0">
                                          <p:val>
                                            <p:strVal val="#ppt_x"/>
                                          </p:val>
                                        </p:tav>
                                        <p:tav tm="100000">
                                          <p:val>
                                            <p:strVal val="#ppt_x"/>
                                          </p:val>
                                        </p:tav>
                                      </p:tavLst>
                                    </p:anim>
                                    <p:anim calcmode="lin" valueType="num">
                                      <p:cBhvr additive="base">
                                        <p:cTn id="40" dur="500" fill="hold"/>
                                        <p:tgtEl>
                                          <p:spTgt spid="102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27"/>
                                        </p:tgtEl>
                                        <p:attrNameLst>
                                          <p:attrName>style.visibility</p:attrName>
                                        </p:attrNameLst>
                                      </p:cBhvr>
                                      <p:to>
                                        <p:strVal val="visible"/>
                                      </p:to>
                                    </p:set>
                                    <p:anim calcmode="lin" valueType="num">
                                      <p:cBhvr additive="base">
                                        <p:cTn id="47" dur="500" fill="hold"/>
                                        <p:tgtEl>
                                          <p:spTgt spid="1027"/>
                                        </p:tgtEl>
                                        <p:attrNameLst>
                                          <p:attrName>ppt_x</p:attrName>
                                        </p:attrNameLst>
                                      </p:cBhvr>
                                      <p:tavLst>
                                        <p:tav tm="0">
                                          <p:val>
                                            <p:strVal val="#ppt_x"/>
                                          </p:val>
                                        </p:tav>
                                        <p:tav tm="100000">
                                          <p:val>
                                            <p:strVal val="#ppt_x"/>
                                          </p:val>
                                        </p:tav>
                                      </p:tavLst>
                                    </p:anim>
                                    <p:anim calcmode="lin" valueType="num">
                                      <p:cBhvr additive="base">
                                        <p:cTn id="48" dur="500" fill="hold"/>
                                        <p:tgtEl>
                                          <p:spTgt spid="102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50"/>
                                        </p:tgtEl>
                                        <p:attrNameLst>
                                          <p:attrName>style.visibility</p:attrName>
                                        </p:attrNameLst>
                                      </p:cBhvr>
                                      <p:to>
                                        <p:strVal val="visible"/>
                                      </p:to>
                                    </p:set>
                                    <p:anim calcmode="lin" valueType="num">
                                      <p:cBhvr additive="base">
                                        <p:cTn id="51" dur="500" fill="hold"/>
                                        <p:tgtEl>
                                          <p:spTgt spid="2050"/>
                                        </p:tgtEl>
                                        <p:attrNameLst>
                                          <p:attrName>ppt_x</p:attrName>
                                        </p:attrNameLst>
                                      </p:cBhvr>
                                      <p:tavLst>
                                        <p:tav tm="0">
                                          <p:val>
                                            <p:strVal val="#ppt_x"/>
                                          </p:val>
                                        </p:tav>
                                        <p:tav tm="100000">
                                          <p:val>
                                            <p:strVal val="#ppt_x"/>
                                          </p:val>
                                        </p:tav>
                                      </p:tavLst>
                                    </p:anim>
                                    <p:anim calcmode="lin" valueType="num">
                                      <p:cBhvr additive="base">
                                        <p:cTn id="52" dur="500" fill="hold"/>
                                        <p:tgtEl>
                                          <p:spTgt spid="205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052"/>
                                        </p:tgtEl>
                                        <p:attrNameLst>
                                          <p:attrName>style.visibility</p:attrName>
                                        </p:attrNameLst>
                                      </p:cBhvr>
                                      <p:to>
                                        <p:strVal val="visible"/>
                                      </p:to>
                                    </p:set>
                                    <p:anim calcmode="lin" valueType="num">
                                      <p:cBhvr additive="base">
                                        <p:cTn id="55" dur="500" fill="hold"/>
                                        <p:tgtEl>
                                          <p:spTgt spid="2052"/>
                                        </p:tgtEl>
                                        <p:attrNameLst>
                                          <p:attrName>ppt_x</p:attrName>
                                        </p:attrNameLst>
                                      </p:cBhvr>
                                      <p:tavLst>
                                        <p:tav tm="0">
                                          <p:val>
                                            <p:strVal val="#ppt_x"/>
                                          </p:val>
                                        </p:tav>
                                        <p:tav tm="100000">
                                          <p:val>
                                            <p:strVal val="#ppt_x"/>
                                          </p:val>
                                        </p:tav>
                                      </p:tavLst>
                                    </p:anim>
                                    <p:anim calcmode="lin" valueType="num">
                                      <p:cBhvr additive="base">
                                        <p:cTn id="56" dur="500" fill="hold"/>
                                        <p:tgtEl>
                                          <p:spTgt spid="205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174"/>
                                        </p:tgtEl>
                                        <p:attrNameLst>
                                          <p:attrName>style.visibility</p:attrName>
                                        </p:attrNameLst>
                                      </p:cBhvr>
                                      <p:to>
                                        <p:strVal val="visible"/>
                                      </p:to>
                                    </p:set>
                                    <p:anim calcmode="lin" valueType="num">
                                      <p:cBhvr additive="base">
                                        <p:cTn id="59" dur="500" fill="hold"/>
                                        <p:tgtEl>
                                          <p:spTgt spid="6174"/>
                                        </p:tgtEl>
                                        <p:attrNameLst>
                                          <p:attrName>ppt_x</p:attrName>
                                        </p:attrNameLst>
                                      </p:cBhvr>
                                      <p:tavLst>
                                        <p:tav tm="0">
                                          <p:val>
                                            <p:strVal val="#ppt_x"/>
                                          </p:val>
                                        </p:tav>
                                        <p:tav tm="100000">
                                          <p:val>
                                            <p:strVal val="#ppt_x"/>
                                          </p:val>
                                        </p:tav>
                                      </p:tavLst>
                                    </p:anim>
                                    <p:anim calcmode="lin" valueType="num">
                                      <p:cBhvr additive="base">
                                        <p:cTn id="60" dur="500" fill="hold"/>
                                        <p:tgtEl>
                                          <p:spTgt spid="617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175"/>
                                        </p:tgtEl>
                                        <p:attrNameLst>
                                          <p:attrName>style.visibility</p:attrName>
                                        </p:attrNameLst>
                                      </p:cBhvr>
                                      <p:to>
                                        <p:strVal val="visible"/>
                                      </p:to>
                                    </p:set>
                                    <p:anim calcmode="lin" valueType="num">
                                      <p:cBhvr additive="base">
                                        <p:cTn id="63" dur="500" fill="hold"/>
                                        <p:tgtEl>
                                          <p:spTgt spid="6175"/>
                                        </p:tgtEl>
                                        <p:attrNameLst>
                                          <p:attrName>ppt_x</p:attrName>
                                        </p:attrNameLst>
                                      </p:cBhvr>
                                      <p:tavLst>
                                        <p:tav tm="0">
                                          <p:val>
                                            <p:strVal val="#ppt_x"/>
                                          </p:val>
                                        </p:tav>
                                        <p:tav tm="100000">
                                          <p:val>
                                            <p:strVal val="#ppt_x"/>
                                          </p:val>
                                        </p:tav>
                                      </p:tavLst>
                                    </p:anim>
                                    <p:anim calcmode="lin" valueType="num">
                                      <p:cBhvr additive="base">
                                        <p:cTn id="64" dur="500" fill="hold"/>
                                        <p:tgtEl>
                                          <p:spTgt spid="6175"/>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051"/>
                                        </p:tgtEl>
                                        <p:attrNameLst>
                                          <p:attrName>style.visibility</p:attrName>
                                        </p:attrNameLst>
                                      </p:cBhvr>
                                      <p:to>
                                        <p:strVal val="visible"/>
                                      </p:to>
                                    </p:set>
                                    <p:anim calcmode="lin" valueType="num">
                                      <p:cBhvr additive="base">
                                        <p:cTn id="67" dur="500" fill="hold"/>
                                        <p:tgtEl>
                                          <p:spTgt spid="2051"/>
                                        </p:tgtEl>
                                        <p:attrNameLst>
                                          <p:attrName>ppt_x</p:attrName>
                                        </p:attrNameLst>
                                      </p:cBhvr>
                                      <p:tavLst>
                                        <p:tav tm="0">
                                          <p:val>
                                            <p:strVal val="#ppt_x"/>
                                          </p:val>
                                        </p:tav>
                                        <p:tav tm="100000">
                                          <p:val>
                                            <p:strVal val="#ppt_x"/>
                                          </p:val>
                                        </p:tav>
                                      </p:tavLst>
                                    </p:anim>
                                    <p:anim calcmode="lin" valueType="num">
                                      <p:cBhvr additive="base">
                                        <p:cTn id="68"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sz="1800">
              <a:solidFill>
                <a:srgbClr val="FFFFFF"/>
              </a:solidFill>
              <a:ea typeface="굴림" charset="-127"/>
              <a:cs typeface="Angsana New" pitchFamily="18" charset="-34"/>
            </a:endParaRPr>
          </a:p>
        </p:txBody>
      </p:sp>
      <p:sp>
        <p:nvSpPr>
          <p:cNvPr id="2" name="직사각형 10"/>
          <p:cNvSpPr/>
          <p:nvPr/>
        </p:nvSpPr>
        <p:spPr>
          <a:xfrm>
            <a:off x="0" y="0"/>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sz="1800">
              <a:solidFill>
                <a:srgbClr val="FFFFFF"/>
              </a:solidFill>
              <a:ea typeface="굴림" charset="-127"/>
              <a:cs typeface="Angsana New" pitchFamily="18" charset="-34"/>
            </a:endParaRPr>
          </a:p>
        </p:txBody>
      </p:sp>
      <p:sp>
        <p:nvSpPr>
          <p:cNvPr id="23556" name="Text Box 5"/>
          <p:cNvSpPr txBox="1">
            <a:spLocks noChangeArrowheads="1"/>
          </p:cNvSpPr>
          <p:nvPr/>
        </p:nvSpPr>
        <p:spPr bwMode="auto">
          <a:xfrm>
            <a:off x="3059113" y="2517775"/>
            <a:ext cx="3097212" cy="1631950"/>
          </a:xfrm>
          <a:prstGeom prst="rect">
            <a:avLst/>
          </a:prstGeom>
          <a:noFill/>
          <a:ln w="9525">
            <a:noFill/>
            <a:miter lim="800000"/>
            <a:headEnd/>
            <a:tailEnd/>
          </a:ln>
        </p:spPr>
        <p:txBody>
          <a:bodyPr>
            <a:spAutoFit/>
          </a:bodyPr>
          <a:lstStyle/>
          <a:p>
            <a:pPr>
              <a:spcBef>
                <a:spcPct val="50000"/>
              </a:spcBef>
            </a:pPr>
            <a:r>
              <a:rPr lang="en-US" altLang="ko-KR" sz="10000" b="1">
                <a:solidFill>
                  <a:srgbClr val="042A08"/>
                </a:solidFill>
                <a:ea typeface="굴림" charset="-127"/>
              </a:rPr>
              <a:t>Q&amp;A</a:t>
            </a:r>
            <a:endParaRPr lang="th-TH" altLang="ko-KR" sz="10000" b="1">
              <a:solidFill>
                <a:srgbClr val="042A08"/>
              </a:solidFill>
            </a:endParaRPr>
          </a:p>
        </p:txBody>
      </p:sp>
      <p:sp>
        <p:nvSpPr>
          <p:cNvPr id="46085" name="Text Box 5"/>
          <p:cNvSpPr txBox="1">
            <a:spLocks noChangeArrowheads="1"/>
          </p:cNvSpPr>
          <p:nvPr/>
        </p:nvSpPr>
        <p:spPr bwMode="auto">
          <a:xfrm>
            <a:off x="395288" y="714375"/>
            <a:ext cx="5329237" cy="769938"/>
          </a:xfrm>
          <a:prstGeom prst="rect">
            <a:avLst/>
          </a:prstGeom>
          <a:noFill/>
          <a:ln w="9525">
            <a:noFill/>
            <a:miter lim="800000"/>
            <a:headEnd/>
            <a:tailEnd/>
          </a:ln>
        </p:spPr>
        <p:txBody>
          <a:bodyPr>
            <a:spAutoFit/>
          </a:bodyPr>
          <a:lstStyle/>
          <a:p>
            <a:pPr>
              <a:spcBef>
                <a:spcPct val="50000"/>
              </a:spcBef>
            </a:pPr>
            <a:r>
              <a:rPr lang="en-US" altLang="ko-KR" sz="4400" b="1">
                <a:solidFill>
                  <a:srgbClr val="042A08"/>
                </a:solidFill>
                <a:ea typeface="굴림" charset="-127"/>
              </a:rPr>
              <a:t>Thank you^^</a:t>
            </a:r>
            <a:endParaRPr lang="th-TH" altLang="ko-KR" sz="4400" b="1">
              <a:solidFill>
                <a:srgbClr val="042A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grpId="0" nodeType="afterEffect">
                                  <p:stCondLst>
                                    <p:cond delay="1000"/>
                                  </p:stCondLst>
                                  <p:iterate type="lt">
                                    <p:tmPct val="10000"/>
                                  </p:iterate>
                                  <p:childTnLst>
                                    <p:animMotion origin="layout" path="M 0.0 0.0 L 0.0 -0.07213" pathEditMode="relative" ptsTypes="">
                                      <p:cBhvr>
                                        <p:cTn id="6" dur="500" accel="50000" decel="50000" autoRev="1" fill="hold">
                                          <p:stCondLst>
                                            <p:cond delay="0"/>
                                          </p:stCondLst>
                                        </p:cTn>
                                        <p:tgtEl>
                                          <p:spTgt spid="23556"/>
                                        </p:tgtEl>
                                        <p:attrNameLst>
                                          <p:attrName>ppt_x</p:attrName>
                                          <p:attrName>ppt_y</p:attrName>
                                        </p:attrNameLst>
                                      </p:cBhvr>
                                    </p:animMotion>
                                    <p:animRot by="1500000">
                                      <p:cBhvr>
                                        <p:cTn id="7" dur="250" fill="hold">
                                          <p:stCondLst>
                                            <p:cond delay="0"/>
                                          </p:stCondLst>
                                        </p:cTn>
                                        <p:tgtEl>
                                          <p:spTgt spid="23556"/>
                                        </p:tgtEl>
                                        <p:attrNameLst>
                                          <p:attrName>r</p:attrName>
                                        </p:attrNameLst>
                                      </p:cBhvr>
                                    </p:animRot>
                                    <p:animRot by="-1500000">
                                      <p:cBhvr>
                                        <p:cTn id="8" dur="250" fill="hold">
                                          <p:stCondLst>
                                            <p:cond delay="250"/>
                                          </p:stCondLst>
                                        </p:cTn>
                                        <p:tgtEl>
                                          <p:spTgt spid="23556"/>
                                        </p:tgtEl>
                                        <p:attrNameLst>
                                          <p:attrName>r</p:attrName>
                                        </p:attrNameLst>
                                      </p:cBhvr>
                                    </p:animRot>
                                    <p:animRot by="-1500000">
                                      <p:cBhvr>
                                        <p:cTn id="9" dur="250" fill="hold">
                                          <p:stCondLst>
                                            <p:cond delay="500"/>
                                          </p:stCondLst>
                                        </p:cTn>
                                        <p:tgtEl>
                                          <p:spTgt spid="23556"/>
                                        </p:tgtEl>
                                        <p:attrNameLst>
                                          <p:attrName>r</p:attrName>
                                        </p:attrNameLst>
                                      </p:cBhvr>
                                    </p:animRot>
                                    <p:animRot by="1500000">
                                      <p:cBhvr>
                                        <p:cTn id="10" dur="250" fill="hold">
                                          <p:stCondLst>
                                            <p:cond delay="750"/>
                                          </p:stCondLst>
                                        </p:cTn>
                                        <p:tgtEl>
                                          <p:spTgt spid="235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sz="1800">
              <a:solidFill>
                <a:srgbClr val="FFFFFF"/>
              </a:solidFill>
              <a:ea typeface="굴림" charset="-127"/>
              <a:cs typeface="Angsana New" pitchFamily="18" charset="-34"/>
            </a:endParaRPr>
          </a:p>
        </p:txBody>
      </p:sp>
      <p:pic>
        <p:nvPicPr>
          <p:cNvPr id="13" name="그림 12"/>
          <p:cNvPicPr>
            <a:picLocks noChangeAspect="1"/>
          </p:cNvPicPr>
          <p:nvPr/>
        </p:nvPicPr>
        <p:blipFill rotWithShape="1">
          <a:blip r:embed="rId2" cstate="print">
            <a:extLst>
              <a:ext uri="{BEBA8EAE-BF5A-486C-A8C5-ECC9F3942E4B}"/>
              <a:ext uri="{28A0092B-C50C-407E-A947-70E740481C1C}"/>
            </a:extLst>
          </a:blip>
          <a:srcRect l="5357" r="3494"/>
          <a:stretch/>
        </p:blipFill>
        <p:spPr>
          <a:xfrm>
            <a:off x="2631164" y="1200277"/>
            <a:ext cx="3741036" cy="4522599"/>
          </a:xfrm>
          <a:prstGeom prst="rect">
            <a:avLst/>
          </a:prstGeom>
          <a:effectLst>
            <a:softEdge rad="127000"/>
          </a:effectLst>
        </p:spPr>
      </p:pic>
      <p:sp>
        <p:nvSpPr>
          <p:cNvPr id="45060" name="Text Box 5"/>
          <p:cNvSpPr txBox="1">
            <a:spLocks noChangeArrowheads="1"/>
          </p:cNvSpPr>
          <p:nvPr/>
        </p:nvSpPr>
        <p:spPr bwMode="auto">
          <a:xfrm>
            <a:off x="3635375" y="2997200"/>
            <a:ext cx="1800225" cy="1006475"/>
          </a:xfrm>
          <a:prstGeom prst="rect">
            <a:avLst/>
          </a:prstGeom>
          <a:noFill/>
          <a:ln w="9525">
            <a:noFill/>
            <a:miter lim="800000"/>
            <a:headEnd/>
            <a:tailEnd/>
          </a:ln>
        </p:spPr>
        <p:txBody>
          <a:bodyPr>
            <a:spAutoFit/>
          </a:bodyPr>
          <a:lstStyle/>
          <a:p>
            <a:pPr>
              <a:spcBef>
                <a:spcPct val="50000"/>
              </a:spcBef>
            </a:pPr>
            <a:r>
              <a:rPr lang="en-US" altLang="ko-KR" sz="6000" b="1">
                <a:solidFill>
                  <a:srgbClr val="FFFF00"/>
                </a:solidFill>
                <a:ea typeface="굴림" charset="-127"/>
              </a:rPr>
              <a:t>END</a:t>
            </a:r>
            <a:endParaRPr lang="th-TH" altLang="ko-KR" sz="6000" b="1">
              <a:solidFill>
                <a:srgbClr val="FFFF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6548438"/>
            <a:ext cx="9180513" cy="333375"/>
          </a:xfrm>
          <a:prstGeom prst="rect">
            <a:avLst/>
          </a:prstGeom>
          <a:gradFill flip="none" rotWithShape="1">
            <a:gsLst>
              <a:gs pos="100000">
                <a:srgbClr val="224C00"/>
              </a:gs>
              <a:gs pos="0">
                <a:srgbClr val="1A3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sz="1800">
              <a:solidFill>
                <a:srgbClr val="FFFFFF"/>
              </a:solidFill>
              <a:ea typeface="굴림" charset="-127"/>
              <a:cs typeface="Angsana New" pitchFamily="18" charset="-34"/>
            </a:endParaRPr>
          </a:p>
        </p:txBody>
      </p:sp>
      <p:pic>
        <p:nvPicPr>
          <p:cNvPr id="13" name="그림 12"/>
          <p:cNvPicPr>
            <a:picLocks noChangeAspect="1"/>
          </p:cNvPicPr>
          <p:nvPr/>
        </p:nvPicPr>
        <p:blipFill rotWithShape="1">
          <a:blip r:embed="rId2" cstate="print">
            <a:extLst>
              <a:ext uri="{BEBA8EAE-BF5A-486C-A8C5-ECC9F3942E4B}"/>
              <a:ext uri="{28A0092B-C50C-407E-A947-70E740481C1C}"/>
            </a:extLst>
          </a:blip>
          <a:srcRect l="5357" r="3494"/>
          <a:stretch/>
        </p:blipFill>
        <p:spPr>
          <a:xfrm>
            <a:off x="2631164" y="1200277"/>
            <a:ext cx="3741036" cy="4522599"/>
          </a:xfrm>
          <a:prstGeom prst="rect">
            <a:avLst/>
          </a:prstGeom>
          <a:effectLst>
            <a:softEdge rad="127000"/>
          </a:effectLst>
        </p:spPr>
      </p:pic>
      <p:sp>
        <p:nvSpPr>
          <p:cNvPr id="7172" name="Rectangle 2"/>
          <p:cNvSpPr>
            <a:spLocks noGrp="1"/>
          </p:cNvSpPr>
          <p:nvPr>
            <p:ph type="title"/>
          </p:nvPr>
        </p:nvSpPr>
        <p:spPr>
          <a:xfrm>
            <a:off x="395288" y="2997200"/>
            <a:ext cx="8229600" cy="1143000"/>
          </a:xfrm>
        </p:spPr>
        <p:txBody>
          <a:bodyPr/>
          <a:lstStyle/>
          <a:p>
            <a:pPr eaLnBrk="1" hangingPunct="1"/>
            <a:r>
              <a:rPr lang="en-US" altLang="ko-KR" b="1" smtClean="0">
                <a:solidFill>
                  <a:srgbClr val="FFFF00"/>
                </a:solidFill>
                <a:ea typeface="굴림" charset="-127"/>
              </a:rPr>
              <a:t>Schedule Table</a:t>
            </a:r>
            <a:endParaRPr lang="th-TH" altLang="ko-KR" b="1" smtClean="0">
              <a:solidFill>
                <a:srgbClr val="FFFF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663575" y="547688"/>
            <a:ext cx="8229600" cy="792162"/>
          </a:xfrm>
        </p:spPr>
        <p:txBody>
          <a:bodyPr/>
          <a:lstStyle/>
          <a:p>
            <a:pPr eaLnBrk="1" hangingPunct="1"/>
            <a:r>
              <a:rPr lang="en-US" altLang="ko-KR" b="1" dirty="0" smtClean="0">
                <a:solidFill>
                  <a:srgbClr val="1C5719"/>
                </a:solidFill>
                <a:ea typeface="굴림" charset="-127"/>
              </a:rPr>
              <a:t>March</a:t>
            </a:r>
          </a:p>
        </p:txBody>
      </p:sp>
      <p:graphicFrame>
        <p:nvGraphicFramePr>
          <p:cNvPr id="45059" name="Group 3"/>
          <p:cNvGraphicFramePr>
            <a:graphicFrameLocks noGrp="1"/>
          </p:cNvGraphicFramePr>
          <p:nvPr/>
        </p:nvGraphicFramePr>
        <p:xfrm>
          <a:off x="446088" y="1685925"/>
          <a:ext cx="8208963" cy="4623373"/>
        </p:xfrm>
        <a:graphic>
          <a:graphicData uri="http://schemas.openxmlformats.org/drawingml/2006/table">
            <a:tbl>
              <a:tblPr/>
              <a:tblGrid>
                <a:gridCol w="1081088"/>
                <a:gridCol w="1079500"/>
                <a:gridCol w="1133475"/>
                <a:gridCol w="1228725"/>
                <a:gridCol w="1228725"/>
                <a:gridCol w="1228725"/>
                <a:gridCol w="1228725"/>
              </a:tblGrid>
              <a:tr h="287338">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dirty="0" smtClean="0">
                          <a:ln>
                            <a:noFill/>
                          </a:ln>
                          <a:solidFill>
                            <a:srgbClr val="FF0000"/>
                          </a:solidFill>
                          <a:effectLst/>
                          <a:latin typeface="Calibri" pitchFamily="34" charset="0"/>
                          <a:ea typeface="SimSun-PUA" pitchFamily="2" charset="-122"/>
                          <a:cs typeface="Angsana New" pitchFamily="18" charset="-34"/>
                        </a:rPr>
                        <a:t>Sun</a:t>
                      </a:r>
                      <a:endParaRPr kumimoji="0" lang="th-TH" altLang="ko-KR" sz="1100" b="1" i="0" u="none" strike="noStrike" cap="none" normalizeH="0" baseline="0" dirty="0" smtClean="0">
                        <a:ln>
                          <a:noFill/>
                        </a:ln>
                        <a:solidFill>
                          <a:srgbClr val="FF0000"/>
                        </a:solidFill>
                        <a:effectLst/>
                        <a:latin typeface="Calibri" pitchFamily="34" charset="0"/>
                        <a:ea typeface="SimSun-PUA" pitchFamily="2" charset="-122"/>
                        <a:cs typeface="Cordia New" pitchFamily="34" charset="-34"/>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smtClean="0">
                          <a:ln>
                            <a:noFill/>
                          </a:ln>
                          <a:solidFill>
                            <a:schemeClr val="tx1"/>
                          </a:solidFill>
                          <a:effectLst/>
                          <a:latin typeface="Calibri" pitchFamily="34" charset="0"/>
                          <a:ea typeface="SimSun-PUA" pitchFamily="2" charset="-122"/>
                          <a:cs typeface="Angsana New" pitchFamily="18" charset="-34"/>
                        </a:rPr>
                        <a:t>Mon</a:t>
                      </a:r>
                      <a:endParaRPr kumimoji="0" lang="th-TH" altLang="ko-KR" sz="1100" b="1"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smtClean="0">
                          <a:ln>
                            <a:noFill/>
                          </a:ln>
                          <a:solidFill>
                            <a:schemeClr val="tx1"/>
                          </a:solidFill>
                          <a:effectLst/>
                          <a:latin typeface="Calibri" pitchFamily="34" charset="0"/>
                          <a:ea typeface="SimSun-PUA" pitchFamily="2" charset="-122"/>
                          <a:cs typeface="Angsana New" pitchFamily="18" charset="-34"/>
                        </a:rPr>
                        <a:t>Tue</a:t>
                      </a:r>
                      <a:endParaRPr kumimoji="0" lang="th-TH" altLang="ko-KR" sz="1100" b="1"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smtClean="0">
                          <a:ln>
                            <a:noFill/>
                          </a:ln>
                          <a:solidFill>
                            <a:schemeClr val="tx1"/>
                          </a:solidFill>
                          <a:effectLst/>
                          <a:latin typeface="Calibri" pitchFamily="34" charset="0"/>
                          <a:ea typeface="SimSun-PUA" pitchFamily="2" charset="-122"/>
                          <a:cs typeface="Angsana New" pitchFamily="18" charset="-34"/>
                        </a:rPr>
                        <a:t>Wed</a:t>
                      </a:r>
                      <a:endParaRPr kumimoji="0" lang="th-TH" altLang="ko-KR" sz="1100" b="1"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smtClean="0">
                          <a:ln>
                            <a:noFill/>
                          </a:ln>
                          <a:solidFill>
                            <a:schemeClr val="tx1"/>
                          </a:solidFill>
                          <a:effectLst/>
                          <a:latin typeface="Calibri" pitchFamily="34" charset="0"/>
                          <a:ea typeface="SimSun-PUA" pitchFamily="2" charset="-122"/>
                          <a:cs typeface="Angsana New" pitchFamily="18" charset="-34"/>
                        </a:rPr>
                        <a:t>Thu</a:t>
                      </a:r>
                      <a:endParaRPr kumimoji="0" lang="th-TH" altLang="ko-KR" sz="1100" b="1"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smtClean="0">
                          <a:ln>
                            <a:noFill/>
                          </a:ln>
                          <a:solidFill>
                            <a:schemeClr val="tx1"/>
                          </a:solidFill>
                          <a:effectLst/>
                          <a:latin typeface="Calibri" pitchFamily="34" charset="0"/>
                          <a:ea typeface="SimSun-PUA" pitchFamily="2" charset="-122"/>
                          <a:cs typeface="Angsana New" pitchFamily="18" charset="-34"/>
                        </a:rPr>
                        <a:t>Fri</a:t>
                      </a:r>
                      <a:endParaRPr kumimoji="0" lang="th-TH" altLang="ko-KR" sz="1100" b="1"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dirty="0" smtClean="0">
                          <a:ln>
                            <a:noFill/>
                          </a:ln>
                          <a:solidFill>
                            <a:srgbClr val="0070C0"/>
                          </a:solidFill>
                          <a:effectLst/>
                          <a:latin typeface="Calibri" pitchFamily="34" charset="0"/>
                          <a:ea typeface="SimSun-PUA" pitchFamily="2" charset="-122"/>
                          <a:cs typeface="Angsana New" pitchFamily="18" charset="-34"/>
                        </a:rPr>
                        <a:t>Sat</a:t>
                      </a:r>
                      <a:endParaRPr kumimoji="0" lang="th-TH" altLang="ko-KR" sz="1100" b="1" i="0" u="none" strike="noStrike" cap="none" normalizeH="0" baseline="0" dirty="0" smtClean="0">
                        <a:ln>
                          <a:noFill/>
                        </a:ln>
                        <a:solidFill>
                          <a:srgbClr val="0070C0"/>
                        </a:solidFill>
                        <a:effectLst/>
                        <a:latin typeface="Calibri" pitchFamily="34" charset="0"/>
                        <a:ea typeface="SimSun-PUA" pitchFamily="2" charset="-122"/>
                        <a:cs typeface="Cordia New" pitchFamily="34" charset="-34"/>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756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4</a:t>
                      </a: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5</a:t>
                      </a: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6</a:t>
                      </a: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7</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Arrived Chiang Mai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8</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Thai class</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Orientation</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Welcome party</a:t>
                      </a: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9</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Thai class</a:t>
                      </a: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10</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Join the YMCA activity at SKP YMCA</a:t>
                      </a: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r>
              <a:tr h="12414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11</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Activity with The YMCA</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(activity with Street Children)</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12 ~ 14</a:t>
                      </a:r>
                    </a:p>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rgbClr val="FF0000"/>
                          </a:solidFill>
                          <a:effectLst/>
                          <a:latin typeface="Calibri" pitchFamily="34" charset="0"/>
                          <a:ea typeface="SimSun-PUA" pitchFamily="2" charset="-122"/>
                          <a:cs typeface="Angsana New" pitchFamily="18" charset="-34"/>
                        </a:rPr>
                        <a:t>Environmental with YMCA network</a:t>
                      </a: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rgbClr val="FF0000"/>
                          </a:solidFill>
                          <a:effectLst/>
                          <a:latin typeface="Calibri" pitchFamily="34" charset="0"/>
                          <a:ea typeface="SimSun-PUA" pitchFamily="2" charset="-122"/>
                          <a:cs typeface="Angsana New" pitchFamily="18" charset="-34"/>
                        </a:rPr>
                        <a:t>(local wisdom </a:t>
                      </a:r>
                      <a:r>
                        <a:rPr kumimoji="0" lang="en-US" altLang="ko-KR" sz="1100" b="0" i="0" u="none" strike="noStrike" cap="none" normalizeH="0" baseline="0" dirty="0" err="1" smtClean="0">
                          <a:ln>
                            <a:noFill/>
                          </a:ln>
                          <a:solidFill>
                            <a:srgbClr val="FF0000"/>
                          </a:solidFill>
                          <a:effectLst/>
                          <a:latin typeface="Calibri" pitchFamily="34" charset="0"/>
                          <a:ea typeface="SimSun-PUA" pitchFamily="2" charset="-122"/>
                          <a:cs typeface="Angsana New" pitchFamily="18" charset="-34"/>
                        </a:rPr>
                        <a:t>homestay</a:t>
                      </a:r>
                      <a:r>
                        <a:rPr kumimoji="0" lang="en-US" altLang="ko-KR" sz="1100" b="0" i="0" u="none" strike="noStrike" cap="none" normalizeH="0" baseline="0" dirty="0" smtClean="0">
                          <a:ln>
                            <a:noFill/>
                          </a:ln>
                          <a:solidFill>
                            <a:srgbClr val="FF0000"/>
                          </a:solidFill>
                          <a:effectLst/>
                          <a:latin typeface="Calibri" pitchFamily="34" charset="0"/>
                          <a:ea typeface="SimSun-PUA" pitchFamily="2" charset="-122"/>
                          <a:cs typeface="Angsana New" pitchFamily="18" charset="-34"/>
                        </a:rPr>
                        <a:t> in </a:t>
                      </a:r>
                      <a:r>
                        <a:rPr kumimoji="0" lang="en-US" altLang="ko-KR" sz="1100" b="0" i="0" u="none" strike="noStrike" cap="none" normalizeH="0" baseline="0" dirty="0" err="1" smtClean="0">
                          <a:ln>
                            <a:noFill/>
                          </a:ln>
                          <a:solidFill>
                            <a:srgbClr val="FF0000"/>
                          </a:solidFill>
                          <a:effectLst/>
                          <a:latin typeface="Calibri" pitchFamily="34" charset="0"/>
                          <a:ea typeface="SimSun-PUA" pitchFamily="2" charset="-122"/>
                          <a:cs typeface="Angsana New" pitchFamily="18" charset="-34"/>
                        </a:rPr>
                        <a:t>wiang</a:t>
                      </a:r>
                      <a:r>
                        <a:rPr kumimoji="0" lang="en-US" altLang="ko-KR" sz="1100" b="0" i="0" u="none" strike="noStrike" cap="none" normalizeH="0" baseline="0" dirty="0" smtClean="0">
                          <a:ln>
                            <a:noFill/>
                          </a:ln>
                          <a:solidFill>
                            <a:srgbClr val="FF0000"/>
                          </a:solidFill>
                          <a:effectLst/>
                          <a:latin typeface="Calibri" pitchFamily="34" charset="0"/>
                          <a:ea typeface="SimSun-PUA" pitchFamily="2" charset="-122"/>
                          <a:cs typeface="Angsana New" pitchFamily="18" charset="-34"/>
                        </a:rPr>
                        <a:t> </a:t>
                      </a:r>
                      <a:r>
                        <a:rPr kumimoji="0" lang="en-US" altLang="ko-KR" sz="1100" b="0" i="0" u="none" strike="noStrike" cap="none" normalizeH="0" baseline="0" dirty="0" err="1" smtClean="0">
                          <a:ln>
                            <a:noFill/>
                          </a:ln>
                          <a:solidFill>
                            <a:srgbClr val="FF0000"/>
                          </a:solidFill>
                          <a:effectLst/>
                          <a:latin typeface="Calibri" pitchFamily="34" charset="0"/>
                          <a:ea typeface="SimSun-PUA" pitchFamily="2" charset="-122"/>
                          <a:cs typeface="Angsana New" pitchFamily="18" charset="-34"/>
                        </a:rPr>
                        <a:t>papao</a:t>
                      </a:r>
                      <a:r>
                        <a:rPr kumimoji="0" lang="en-US" altLang="ko-KR" sz="1100" b="0" i="0" u="none" strike="noStrike" cap="none" normalizeH="0" baseline="0" dirty="0" smtClean="0">
                          <a:ln>
                            <a:noFill/>
                          </a:ln>
                          <a:solidFill>
                            <a:srgbClr val="FF0000"/>
                          </a:solidFill>
                          <a:effectLst/>
                          <a:latin typeface="Calibri" pitchFamily="34" charset="0"/>
                          <a:ea typeface="SimSun-PUA" pitchFamily="2" charset="-122"/>
                          <a:cs typeface="Angsana New" pitchFamily="18" charset="-34"/>
                        </a:rPr>
                        <a:t>)</a:t>
                      </a:r>
                      <a:endParaRPr kumimoji="0" lang="th-TH" altLang="ko-KR" sz="1100" b="0" i="0" u="none" strike="noStrike" cap="none" normalizeH="0" baseline="0" dirty="0" smtClean="0">
                        <a:ln>
                          <a:noFill/>
                        </a:ln>
                        <a:solidFill>
                          <a:srgbClr val="FF0000"/>
                        </a:solidFill>
                        <a:effectLst/>
                        <a:latin typeface="Calibri" pitchFamily="34" charset="0"/>
                        <a:ea typeface="SimSun-PUA" pitchFamily="2" charset="-122"/>
                        <a:cs typeface="Cordia New" pitchFamily="34"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EF4"/>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15</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Presentation CLP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16</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Prepare</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Activities and</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Materials for</a:t>
                      </a: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Korean Language</a:t>
                      </a: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17</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rgbClr val="009900"/>
                          </a:solidFill>
                          <a:effectLst/>
                          <a:latin typeface="Calibri" pitchFamily="34" charset="0"/>
                          <a:ea typeface="SimSun-PUA" pitchFamily="2" charset="-122"/>
                          <a:cs typeface="Angsana New" pitchFamily="18" charset="-34"/>
                        </a:rPr>
                        <a:t>Activities at Town Center</a:t>
                      </a:r>
                      <a:endParaRPr kumimoji="0" lang="th-TH" altLang="ko-KR" sz="1100" b="0" i="0" u="none" strike="noStrike" cap="none" normalizeH="0" baseline="0" smtClean="0">
                        <a:ln>
                          <a:noFill/>
                        </a:ln>
                        <a:solidFill>
                          <a:srgbClr val="009900"/>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rgbClr val="009900"/>
                          </a:solidFill>
                          <a:effectLst/>
                          <a:latin typeface="Calibri" pitchFamily="34" charset="0"/>
                          <a:ea typeface="SimSun-PUA" pitchFamily="2" charset="-122"/>
                          <a:cs typeface="Angsana New" pitchFamily="18" charset="-34"/>
                        </a:rPr>
                        <a:t>: Korean Language</a:t>
                      </a:r>
                      <a:endParaRPr kumimoji="0" lang="th-TH" altLang="ko-KR" sz="1100" b="0" i="0" u="none" strike="noStrike" cap="none" normalizeH="0" baseline="0" smtClean="0">
                        <a:ln>
                          <a:noFill/>
                        </a:ln>
                        <a:solidFill>
                          <a:srgbClr val="009900"/>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r>
              <a:tr h="111601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18</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Day off</a:t>
                      </a: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19</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Day Camp</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Make picture dictionary</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20</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Day Camp</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Make picture dictionary</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21</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rgbClr val="3366FF"/>
                          </a:solidFill>
                          <a:effectLst/>
                          <a:latin typeface="Calibri" pitchFamily="34" charset="0"/>
                          <a:ea typeface="SimSun-PUA" pitchFamily="2" charset="-122"/>
                          <a:cs typeface="Angsana New" pitchFamily="18" charset="-34"/>
                        </a:rPr>
                        <a:t>Go to Maesai District Community study</a:t>
                      </a:r>
                      <a:endParaRPr kumimoji="0" lang="th-TH" altLang="ko-KR" sz="1100" b="0" i="0" u="none" strike="noStrike" cap="none" normalizeH="0" baseline="0" smtClean="0">
                        <a:ln>
                          <a:noFill/>
                        </a:ln>
                        <a:solidFill>
                          <a:srgbClr val="3366FF"/>
                        </a:solidFill>
                        <a:effectLst/>
                        <a:latin typeface="Calibri" pitchFamily="34" charset="0"/>
                        <a:ea typeface="SimSun-PUA" pitchFamily="2" charset="-122"/>
                        <a:cs typeface="Cordia New" pitchFamily="34"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22</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Study Tour with Day Camp</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Make picture dictionary</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23</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Make picture dictionary</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24</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rgbClr val="009900"/>
                          </a:solidFill>
                          <a:effectLst/>
                          <a:latin typeface="Calibri" pitchFamily="34" charset="0"/>
                          <a:ea typeface="SimSun-PUA" pitchFamily="2" charset="-122"/>
                          <a:cs typeface="Angsana New" pitchFamily="18" charset="-34"/>
                        </a:rPr>
                        <a:t>Activities at Town Center</a:t>
                      </a:r>
                      <a:endParaRPr kumimoji="0" lang="th-TH" altLang="ko-KR" sz="1100" b="0" i="0" u="none" strike="noStrike" cap="none" normalizeH="0" baseline="0" smtClean="0">
                        <a:ln>
                          <a:noFill/>
                        </a:ln>
                        <a:solidFill>
                          <a:srgbClr val="009900"/>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rgbClr val="009900"/>
                          </a:solidFill>
                          <a:effectLst/>
                          <a:latin typeface="Calibri" pitchFamily="34" charset="0"/>
                          <a:ea typeface="SimSun-PUA" pitchFamily="2" charset="-122"/>
                          <a:cs typeface="Angsana New" pitchFamily="18" charset="-34"/>
                        </a:rPr>
                        <a:t>: Korean Food</a:t>
                      </a:r>
                      <a:endParaRPr kumimoji="0" lang="th-TH" altLang="ko-KR" sz="1100" b="0" i="0" u="none" strike="noStrike" cap="none" normalizeH="0" baseline="0" smtClean="0">
                        <a:ln>
                          <a:noFill/>
                        </a:ln>
                        <a:solidFill>
                          <a:srgbClr val="009900"/>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r>
              <a:tr h="111601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25</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Day off</a:t>
                      </a: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26</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Day Camp</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Organic Vegetable</a:t>
                      </a: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27</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Day Camp</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Organic Vegetable</a:t>
                      </a: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28</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Day Camp</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Organic Vegetable</a:t>
                      </a: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29</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Day Camp</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Organic Vegetable</a:t>
                      </a: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30</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rgbClr val="3366FF"/>
                          </a:solidFill>
                          <a:effectLst/>
                          <a:latin typeface="Calibri" pitchFamily="34" charset="0"/>
                          <a:ea typeface="SimSun-PUA" pitchFamily="2" charset="-122"/>
                          <a:cs typeface="Angsana New" pitchFamily="18" charset="-34"/>
                        </a:rPr>
                        <a:t>Visit/Follow up CLP Cases in Mea Chan District</a:t>
                      </a:r>
                      <a:endParaRPr kumimoji="0" lang="th-TH" altLang="ko-KR" sz="1100" b="0" i="0" u="none" strike="noStrike" cap="none" normalizeH="0" baseline="0" smtClean="0">
                        <a:ln>
                          <a:noFill/>
                        </a:ln>
                        <a:solidFill>
                          <a:srgbClr val="3366FF"/>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31</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rgbClr val="009900"/>
                          </a:solidFill>
                          <a:effectLst/>
                          <a:latin typeface="Calibri" pitchFamily="34" charset="0"/>
                          <a:ea typeface="SimSun-PUA" pitchFamily="2" charset="-122"/>
                          <a:cs typeface="Angsana New" pitchFamily="18" charset="-34"/>
                        </a:rPr>
                        <a:t>Activities at Town Center</a:t>
                      </a:r>
                      <a:endParaRPr kumimoji="0" lang="th-TH" altLang="ko-KR" sz="1100" b="0" i="0" u="none" strike="noStrike" cap="none" normalizeH="0" baseline="0" dirty="0" smtClean="0">
                        <a:ln>
                          <a:noFill/>
                        </a:ln>
                        <a:solidFill>
                          <a:srgbClr val="009900"/>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rgbClr val="009900"/>
                          </a:solidFill>
                          <a:effectLst/>
                          <a:latin typeface="Calibri" pitchFamily="34" charset="0"/>
                          <a:ea typeface="SimSun-PUA" pitchFamily="2" charset="-122"/>
                          <a:cs typeface="Angsana New" pitchFamily="18" charset="-34"/>
                        </a:rPr>
                        <a:t>: Get to know about Korea</a:t>
                      </a:r>
                      <a:endParaRPr kumimoji="0" lang="th-TH" altLang="ko-KR" sz="1100" b="0" i="0" u="none" strike="noStrike" cap="none" normalizeH="0" baseline="0" dirty="0" smtClean="0">
                        <a:ln>
                          <a:noFill/>
                        </a:ln>
                        <a:solidFill>
                          <a:srgbClr val="009900"/>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EADA"/>
                    </a:solidFill>
                  </a:tcPr>
                </a:tc>
              </a:tr>
            </a:tbl>
          </a:graphicData>
        </a:graphic>
      </p:graphicFrame>
      <p:sp>
        <p:nvSpPr>
          <p:cNvPr id="13" name="직사각형 12"/>
          <p:cNvSpPr/>
          <p:nvPr/>
        </p:nvSpPr>
        <p:spPr>
          <a:xfrm>
            <a:off x="446088" y="908050"/>
            <a:ext cx="433387" cy="71438"/>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800"/>
          </a:p>
        </p:txBody>
      </p:sp>
      <p:sp>
        <p:nvSpPr>
          <p:cNvPr id="8246" name="TextBox 13"/>
          <p:cNvSpPr txBox="1">
            <a:spLocks noChangeArrowheads="1"/>
          </p:cNvSpPr>
          <p:nvPr/>
        </p:nvSpPr>
        <p:spPr bwMode="auto">
          <a:xfrm>
            <a:off x="1022350" y="763588"/>
            <a:ext cx="1287463" cy="369887"/>
          </a:xfrm>
          <a:prstGeom prst="rect">
            <a:avLst/>
          </a:prstGeom>
          <a:noFill/>
          <a:ln w="9525">
            <a:noFill/>
            <a:miter lim="800000"/>
            <a:headEnd/>
            <a:tailEnd/>
          </a:ln>
        </p:spPr>
        <p:txBody>
          <a:bodyPr wrap="none">
            <a:spAutoFit/>
          </a:bodyPr>
          <a:lstStyle/>
          <a:p>
            <a:r>
              <a:rPr lang="en-US" altLang="ko-KR" sz="1800"/>
              <a:t>ChiangMai</a:t>
            </a:r>
            <a:endParaRPr lang="ko-KR" altLang="en-US" sz="1800"/>
          </a:p>
        </p:txBody>
      </p:sp>
      <p:sp>
        <p:nvSpPr>
          <p:cNvPr id="15" name="직사각형 14"/>
          <p:cNvSpPr/>
          <p:nvPr/>
        </p:nvSpPr>
        <p:spPr>
          <a:xfrm>
            <a:off x="446088" y="1268413"/>
            <a:ext cx="433387" cy="7143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800"/>
          </a:p>
        </p:txBody>
      </p:sp>
      <p:sp>
        <p:nvSpPr>
          <p:cNvPr id="8248" name="TextBox 15"/>
          <p:cNvSpPr txBox="1">
            <a:spLocks noChangeArrowheads="1"/>
          </p:cNvSpPr>
          <p:nvPr/>
        </p:nvSpPr>
        <p:spPr bwMode="auto">
          <a:xfrm>
            <a:off x="1022350" y="1114425"/>
            <a:ext cx="1262063" cy="369888"/>
          </a:xfrm>
          <a:prstGeom prst="rect">
            <a:avLst/>
          </a:prstGeom>
          <a:noFill/>
          <a:ln w="9525">
            <a:noFill/>
            <a:miter lim="800000"/>
            <a:headEnd/>
            <a:tailEnd/>
          </a:ln>
        </p:spPr>
        <p:txBody>
          <a:bodyPr wrap="none">
            <a:spAutoFit/>
          </a:bodyPr>
          <a:lstStyle/>
          <a:p>
            <a:r>
              <a:rPr lang="en-US" altLang="ko-KR" sz="1800"/>
              <a:t>ChiangRai</a:t>
            </a:r>
            <a:endParaRPr lang="ko-KR" altLang="en-US" sz="1800"/>
          </a:p>
        </p:txBody>
      </p:sp>
      <p:pic>
        <p:nvPicPr>
          <p:cNvPr id="8249" name="Picture 2" descr="H:\팀회의록(규환노트북망가진이후)\KB_s_en2.jpg"/>
          <p:cNvPicPr>
            <a:picLocks noChangeAspect="1" noChangeArrowheads="1"/>
          </p:cNvPicPr>
          <p:nvPr/>
        </p:nvPicPr>
        <p:blipFill>
          <a:blip r:embed="rId2" cstate="print">
            <a:lum bright="10000"/>
          </a:blip>
          <a:srcRect t="19543" b="26819"/>
          <a:stretch>
            <a:fillRect/>
          </a:stretch>
        </p:blipFill>
        <p:spPr bwMode="auto">
          <a:xfrm>
            <a:off x="5592763" y="1588"/>
            <a:ext cx="1979612" cy="288925"/>
          </a:xfrm>
          <a:prstGeom prst="rect">
            <a:avLst/>
          </a:prstGeom>
          <a:noFill/>
          <a:ln w="9525">
            <a:noFill/>
            <a:miter lim="800000"/>
            <a:headEnd/>
            <a:tailEnd/>
          </a:ln>
        </p:spPr>
      </p:pic>
      <p:pic>
        <p:nvPicPr>
          <p:cNvPr id="8250" name="Picture 6" descr="http://www.ymcachiangmai.org/UserFiles/Image/history/logo_ymca01.jpg"/>
          <p:cNvPicPr>
            <a:picLocks noChangeAspect="1" noChangeArrowheads="1"/>
          </p:cNvPicPr>
          <p:nvPr/>
        </p:nvPicPr>
        <p:blipFill>
          <a:blip r:embed="rId3" cstate="print">
            <a:lum bright="40000"/>
          </a:blip>
          <a:srcRect/>
          <a:stretch>
            <a:fillRect/>
          </a:stretch>
        </p:blipFill>
        <p:spPr bwMode="auto">
          <a:xfrm>
            <a:off x="7572375" y="1588"/>
            <a:ext cx="331788" cy="317500"/>
          </a:xfrm>
          <a:prstGeom prst="rect">
            <a:avLst/>
          </a:prstGeom>
          <a:noFill/>
          <a:ln w="9525">
            <a:noFill/>
            <a:miter lim="800000"/>
            <a:headEnd/>
            <a:tailEnd/>
          </a:ln>
        </p:spPr>
      </p:pic>
      <p:pic>
        <p:nvPicPr>
          <p:cNvPr id="8251" name="Picture 8" descr="http://www.raonatti.org/images/top/logo.jpg"/>
          <p:cNvPicPr>
            <a:picLocks noChangeAspect="1" noChangeArrowheads="1"/>
          </p:cNvPicPr>
          <p:nvPr/>
        </p:nvPicPr>
        <p:blipFill>
          <a:blip r:embed="rId4" cstate="print">
            <a:lum bright="30000"/>
          </a:blip>
          <a:srcRect l="-6561" t="29193"/>
          <a:stretch>
            <a:fillRect/>
          </a:stretch>
        </p:blipFill>
        <p:spPr bwMode="auto">
          <a:xfrm>
            <a:off x="7885113" y="0"/>
            <a:ext cx="1168400" cy="30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a:xfrm>
            <a:off x="663575" y="371475"/>
            <a:ext cx="8229600" cy="792163"/>
          </a:xfrm>
        </p:spPr>
        <p:txBody>
          <a:bodyPr/>
          <a:lstStyle/>
          <a:p>
            <a:pPr eaLnBrk="1" hangingPunct="1"/>
            <a:r>
              <a:rPr lang="en-US" altLang="ko-KR" b="1" smtClean="0">
                <a:solidFill>
                  <a:srgbClr val="1C5719"/>
                </a:solidFill>
                <a:ea typeface="굴림" charset="-127"/>
              </a:rPr>
              <a:t>April</a:t>
            </a:r>
          </a:p>
        </p:txBody>
      </p:sp>
      <p:graphicFrame>
        <p:nvGraphicFramePr>
          <p:cNvPr id="44237" name="Group 205"/>
          <p:cNvGraphicFramePr>
            <a:graphicFrameLocks noGrp="1"/>
          </p:cNvGraphicFramePr>
          <p:nvPr/>
        </p:nvGraphicFramePr>
        <p:xfrm>
          <a:off x="446088" y="1308100"/>
          <a:ext cx="8209567" cy="5072916"/>
        </p:xfrm>
        <a:graphic>
          <a:graphicData uri="http://schemas.openxmlformats.org/drawingml/2006/table">
            <a:tbl>
              <a:tblPr/>
              <a:tblGrid>
                <a:gridCol w="1140798"/>
                <a:gridCol w="1209783"/>
                <a:gridCol w="1049913"/>
                <a:gridCol w="1172712"/>
                <a:gridCol w="1026123"/>
                <a:gridCol w="978218"/>
                <a:gridCol w="1632020"/>
              </a:tblGrid>
              <a:tr h="262338">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dirty="0" smtClean="0">
                          <a:ln>
                            <a:noFill/>
                          </a:ln>
                          <a:solidFill>
                            <a:srgbClr val="FF0000"/>
                          </a:solidFill>
                          <a:effectLst/>
                          <a:latin typeface="Calibri" pitchFamily="34" charset="0"/>
                          <a:ea typeface="SimSun-PUA" pitchFamily="2" charset="-122"/>
                          <a:cs typeface="Angsana New" pitchFamily="18" charset="-34"/>
                        </a:rPr>
                        <a:t>Sun</a:t>
                      </a:r>
                      <a:endParaRPr kumimoji="0" lang="th-TH" sz="1100" b="1" i="0" u="none" strike="noStrike" cap="none" normalizeH="0" baseline="0" dirty="0" smtClean="0">
                        <a:ln>
                          <a:noFill/>
                        </a:ln>
                        <a:solidFill>
                          <a:srgbClr val="FF0000"/>
                        </a:solidFill>
                        <a:effectLst/>
                        <a:latin typeface="Calibri" pitchFamily="34" charset="0"/>
                        <a:ea typeface="SimSun-PUA" pitchFamily="2" charset="-122"/>
                        <a:cs typeface="Cordia New" pitchFamily="34" charset="-34"/>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smtClean="0">
                          <a:ln>
                            <a:noFill/>
                          </a:ln>
                          <a:solidFill>
                            <a:schemeClr val="tx1"/>
                          </a:solidFill>
                          <a:effectLst/>
                          <a:latin typeface="Calibri" pitchFamily="34" charset="0"/>
                          <a:ea typeface="SimSun-PUA" pitchFamily="2" charset="-122"/>
                          <a:cs typeface="Angsana New" pitchFamily="18" charset="-34"/>
                        </a:rPr>
                        <a:t>Mon</a:t>
                      </a:r>
                      <a:endParaRPr kumimoji="0" lang="th-TH" sz="1100" b="1"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smtClean="0">
                          <a:ln>
                            <a:noFill/>
                          </a:ln>
                          <a:solidFill>
                            <a:schemeClr val="tx1"/>
                          </a:solidFill>
                          <a:effectLst/>
                          <a:latin typeface="Calibri" pitchFamily="34" charset="0"/>
                          <a:ea typeface="SimSun-PUA" pitchFamily="2" charset="-122"/>
                          <a:cs typeface="Angsana New" pitchFamily="18" charset="-34"/>
                        </a:rPr>
                        <a:t>Tue</a:t>
                      </a:r>
                      <a:endParaRPr kumimoji="0" lang="th-TH" sz="1100" b="1"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smtClean="0">
                          <a:ln>
                            <a:noFill/>
                          </a:ln>
                          <a:solidFill>
                            <a:schemeClr val="tx1"/>
                          </a:solidFill>
                          <a:effectLst/>
                          <a:latin typeface="Calibri" pitchFamily="34" charset="0"/>
                          <a:ea typeface="SimSun-PUA" pitchFamily="2" charset="-122"/>
                          <a:cs typeface="Angsana New" pitchFamily="18" charset="-34"/>
                        </a:rPr>
                        <a:t>Wed</a:t>
                      </a:r>
                      <a:endParaRPr kumimoji="0" lang="th-TH" sz="1100" b="1"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smtClean="0">
                          <a:ln>
                            <a:noFill/>
                          </a:ln>
                          <a:solidFill>
                            <a:schemeClr val="tx1"/>
                          </a:solidFill>
                          <a:effectLst/>
                          <a:latin typeface="Calibri" pitchFamily="34" charset="0"/>
                          <a:ea typeface="SimSun-PUA" pitchFamily="2" charset="-122"/>
                          <a:cs typeface="Angsana New" pitchFamily="18" charset="-34"/>
                        </a:rPr>
                        <a:t>Thu</a:t>
                      </a:r>
                      <a:endParaRPr kumimoji="0" lang="th-TH" sz="1100" b="1"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smtClean="0">
                          <a:ln>
                            <a:noFill/>
                          </a:ln>
                          <a:solidFill>
                            <a:schemeClr val="tx1"/>
                          </a:solidFill>
                          <a:effectLst/>
                          <a:latin typeface="Calibri" pitchFamily="34" charset="0"/>
                          <a:ea typeface="SimSun-PUA" pitchFamily="2" charset="-122"/>
                          <a:cs typeface="Angsana New" pitchFamily="18" charset="-34"/>
                        </a:rPr>
                        <a:t>Fri</a:t>
                      </a:r>
                      <a:endParaRPr kumimoji="0" lang="th-TH" sz="1100" b="1"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i="0" u="none" strike="noStrike" cap="none" normalizeH="0" baseline="0" dirty="0" smtClean="0">
                          <a:ln>
                            <a:noFill/>
                          </a:ln>
                          <a:solidFill>
                            <a:srgbClr val="0070C0"/>
                          </a:solidFill>
                          <a:effectLst/>
                          <a:latin typeface="Calibri" pitchFamily="34" charset="0"/>
                          <a:ea typeface="SimSun-PUA" pitchFamily="2" charset="-122"/>
                          <a:cs typeface="Angsana New" pitchFamily="18" charset="-34"/>
                        </a:rPr>
                        <a:t>Sat</a:t>
                      </a:r>
                      <a:endParaRPr kumimoji="0" lang="th-TH" sz="1100" b="1" i="0" u="none" strike="noStrike" cap="none" normalizeH="0" baseline="0" dirty="0" smtClean="0">
                        <a:ln>
                          <a:noFill/>
                        </a:ln>
                        <a:solidFill>
                          <a:srgbClr val="0070C0"/>
                        </a:solidFill>
                        <a:effectLst/>
                        <a:latin typeface="Calibri" pitchFamily="34" charset="0"/>
                        <a:ea typeface="SimSun-PUA" pitchFamily="2" charset="-122"/>
                        <a:cs typeface="Cordia New" pitchFamily="34" charset="-34"/>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626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off</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3</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4</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rPr>
                        <a:t>Visit/Follow up CLP Cases in</a:t>
                      </a:r>
                      <a:r>
                        <a:rPr kumimoji="0" lang="th-TH" altLang="ko-KR"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rPr>
                        <a:t> </a:t>
                      </a:r>
                      <a:r>
                        <a:rPr kumimoji="0" lang="en-US" altLang="ko-KR" sz="1100" b="0" i="0" u="none" strike="noStrike" cap="none" normalizeH="0" baseline="0" dirty="0" err="1" smtClean="0">
                          <a:ln>
                            <a:noFill/>
                          </a:ln>
                          <a:solidFill>
                            <a:srgbClr val="3366FF"/>
                          </a:solidFill>
                          <a:effectLst/>
                          <a:latin typeface="Calibri" pitchFamily="34" charset="0"/>
                          <a:ea typeface="SimSun-PUA" pitchFamily="2" charset="-122"/>
                          <a:cs typeface="Angsana New" pitchFamily="18" charset="-34"/>
                        </a:rPr>
                        <a:t>Phan</a:t>
                      </a:r>
                      <a:r>
                        <a:rPr kumimoji="0" lang="en-US" altLang="ko-KR"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rPr>
                        <a:t> District</a:t>
                      </a:r>
                      <a:endParaRPr kumimoji="0" lang="th-TH"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5</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6</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7</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rgbClr val="009900"/>
                          </a:solidFill>
                          <a:effectLst/>
                          <a:latin typeface="Calibri" pitchFamily="34" charset="0"/>
                          <a:ea typeface="SimSun-PUA" pitchFamily="2" charset="-122"/>
                          <a:cs typeface="Angsana New" pitchFamily="18" charset="-34"/>
                        </a:rPr>
                        <a:t>Activities at Town Center</a:t>
                      </a:r>
                      <a:endParaRPr kumimoji="0" lang="th-TH" sz="1100" b="0" i="0" u="none" strike="noStrike" cap="none" normalizeH="0" baseline="0" dirty="0" smtClean="0">
                        <a:ln>
                          <a:noFill/>
                        </a:ln>
                        <a:solidFill>
                          <a:srgbClr val="009900"/>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rgbClr val="009900"/>
                          </a:solidFill>
                          <a:effectLst/>
                          <a:latin typeface="Calibri" pitchFamily="34" charset="0"/>
                          <a:ea typeface="SimSun-PUA" pitchFamily="2" charset="-122"/>
                          <a:cs typeface="Angsana New" pitchFamily="18" charset="-34"/>
                        </a:rPr>
                        <a:t>: Korean song</a:t>
                      </a:r>
                      <a:endParaRPr kumimoji="0" lang="th-TH" altLang="ko-KR" sz="1100" b="0" i="0" u="none" strike="noStrike" cap="none" normalizeH="0" baseline="0" dirty="0" smtClean="0">
                        <a:ln>
                          <a:noFill/>
                        </a:ln>
                        <a:solidFill>
                          <a:srgbClr val="009900"/>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rPr>
                        <a:t>CLP Fundraising at Walking street</a:t>
                      </a:r>
                      <a:endParaRPr kumimoji="0" lang="th-TH"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94615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8</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off</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rPr>
                        <a:t>9</a:t>
                      </a:r>
                      <a:endParaRPr kumimoji="0" lang="th-TH" sz="1100" b="0" i="0" u="none" strike="noStrike" cap="none" normalizeH="0" baseline="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smtClean="0">
                          <a:ln>
                            <a:noFill/>
                          </a:ln>
                          <a:solidFill>
                            <a:srgbClr val="3366FF"/>
                          </a:solidFill>
                          <a:effectLst/>
                          <a:latin typeface="Calibri" pitchFamily="34" charset="0"/>
                          <a:ea typeface="SimSun-PUA" pitchFamily="2" charset="-122"/>
                          <a:cs typeface="Angsana New" pitchFamily="18" charset="-34"/>
                        </a:rPr>
                        <a:t>Visit/Follow up CLP Fha Luang District</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000" b="0" i="0" u="none" strike="noStrike" cap="none" normalizeH="0" baseline="0" smtClean="0">
                          <a:ln>
                            <a:noFill/>
                          </a:ln>
                          <a:solidFill>
                            <a:srgbClr val="3366FF"/>
                          </a:solidFill>
                          <a:effectLst/>
                          <a:latin typeface="Calibri" pitchFamily="34" charset="0"/>
                          <a:ea typeface="SimSun-PUA" pitchFamily="2" charset="-122"/>
                          <a:cs typeface="Angsana New" pitchFamily="18" charset="-34"/>
                        </a:rPr>
                        <a:t>Stay over night</a:t>
                      </a:r>
                      <a:endParaRPr kumimoji="0" lang="th-TH" sz="1000" b="0" i="0" u="none" strike="noStrike" cap="none" normalizeH="0" baseline="0" smtClean="0">
                        <a:ln>
                          <a:noFill/>
                        </a:ln>
                        <a:solidFill>
                          <a:srgbClr val="3366FF"/>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10</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Go to </a:t>
                      </a: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ChiangMai</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11 ~ 16</a:t>
                      </a:r>
                    </a:p>
                    <a:p>
                      <a:pPr marL="0" marR="0" lvl="0" indent="0" algn="ctr" defTabSz="914400" rtl="0" eaLnBrk="1" fontAlgn="base" latinLnBrk="0" hangingPunct="1">
                        <a:lnSpc>
                          <a:spcPct val="100000"/>
                        </a:lnSpc>
                        <a:spcBef>
                          <a:spcPct val="20000"/>
                        </a:spcBef>
                        <a:spcAft>
                          <a:spcPct val="0"/>
                        </a:spcAft>
                        <a:buClrTx/>
                        <a:buSzTx/>
                        <a:buFont typeface="Arial" charset="0"/>
                        <a:buNone/>
                        <a:tabLst/>
                      </a:pPr>
                      <a:endPar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Activities in </a:t>
                      </a:r>
                      <a:r>
                        <a:rPr kumimoji="0" lang="en-US"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ChiangMai</a:t>
                      </a: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a:t>
                      </a:r>
                      <a:r>
                        <a:rPr kumimoji="0" lang="en-US"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Songkran</a:t>
                      </a: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fest)</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pPr algn="l" latinLnBrk="1"/>
                      <a:endParaRPr lang="ko-KR" altLang="en-US" sz="1100"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pPr algn="l" latinLnBrk="1"/>
                      <a:endParaRPr lang="ko-KR" altLang="en-US" sz="1100"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pPr algn="l" latinLnBrk="1"/>
                      <a:endParaRPr lang="ko-KR" altLang="en-US" sz="1100" dirty="0"/>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r>
              <a:tr h="861213">
                <a:tc gridSpan="2">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pPr latinLnBrk="1"/>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latinLnBrk="1"/>
                      <a:r>
                        <a:rPr lang="en-US" altLang="ko-KR" sz="1100" dirty="0" smtClean="0"/>
                        <a:t>17</a:t>
                      </a:r>
                    </a:p>
                    <a:p>
                      <a:pPr latinLnBrk="1"/>
                      <a:r>
                        <a:rPr lang="en-US" altLang="ko-KR" sz="1100" dirty="0" smtClean="0"/>
                        <a:t>Preparing to stay in the village</a:t>
                      </a:r>
                      <a:endParaRPr lang="ko-KR" altLang="en-US" sz="1100"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gridSpan="4">
                  <a:txBody>
                    <a:bodyPr/>
                    <a:lstStyle/>
                    <a:p>
                      <a:pPr algn="ctr" latinLnBrk="1"/>
                      <a:r>
                        <a:rPr lang="en-US" altLang="ko-KR" sz="1100" dirty="0" smtClean="0">
                          <a:solidFill>
                            <a:schemeClr val="tx1"/>
                          </a:solidFill>
                        </a:rPr>
                        <a:t>18 ~ 21</a:t>
                      </a:r>
                    </a:p>
                    <a:p>
                      <a:pPr algn="ctr" latinLnBrk="1"/>
                      <a:endParaRPr lang="en-US" altLang="ko-KR" sz="1100" dirty="0" smtClean="0">
                        <a:solidFill>
                          <a:schemeClr val="tx1"/>
                        </a:solidFill>
                      </a:endParaRPr>
                    </a:p>
                    <a:p>
                      <a:pPr algn="ctr" latinLnBrk="1"/>
                      <a:r>
                        <a:rPr lang="en-US" altLang="ko-KR" sz="1100" dirty="0" smtClean="0">
                          <a:solidFill>
                            <a:srgbClr val="FF0000"/>
                          </a:solidFill>
                        </a:rPr>
                        <a:t>Visit organic village</a:t>
                      </a:r>
                      <a:r>
                        <a:rPr lang="en-US" altLang="ko-KR" sz="1100" baseline="0" dirty="0" smtClean="0">
                          <a:solidFill>
                            <a:srgbClr val="FF0000"/>
                          </a:solidFill>
                        </a:rPr>
                        <a:t> </a:t>
                      </a:r>
                      <a:r>
                        <a:rPr lang="en-US" altLang="ko-KR" sz="1100" dirty="0" smtClean="0">
                          <a:solidFill>
                            <a:srgbClr val="FF0000"/>
                          </a:solidFill>
                        </a:rPr>
                        <a:t>(</a:t>
                      </a:r>
                      <a:r>
                        <a:rPr lang="en-US" altLang="ko-KR" sz="1100" dirty="0" err="1" smtClean="0">
                          <a:solidFill>
                            <a:srgbClr val="FF0000"/>
                          </a:solidFill>
                        </a:rPr>
                        <a:t>Tamdokkham</a:t>
                      </a:r>
                      <a:r>
                        <a:rPr lang="en-US" altLang="ko-KR" sz="1100" dirty="0" smtClean="0">
                          <a:solidFill>
                            <a:srgbClr val="FF0000"/>
                          </a:solidFill>
                        </a:rPr>
                        <a:t>)</a:t>
                      </a:r>
                      <a:endParaRPr lang="ko-KR" altLang="en-US" sz="1100" dirty="0">
                        <a:solidFill>
                          <a:srgbClr val="FF0000"/>
                        </a:solidFil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pPr latinLnBrk="1"/>
                      <a:endParaRPr lang="en-US" altLang="ko-KR" sz="1100" dirty="0" smtClean="0">
                        <a:solidFill>
                          <a:schemeClr val="tx1"/>
                        </a:solidFil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pPr latinLnBrk="1"/>
                      <a:endParaRPr lang="en-US" altLang="ko-KR" sz="1100" dirty="0" smtClean="0">
                        <a:solidFill>
                          <a:schemeClr val="tx1"/>
                        </a:solidFill>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pPr latinLnBrk="1"/>
                      <a:endParaRPr lang="en-US" altLang="ko-KR" sz="1100" dirty="0" smtClean="0">
                        <a:solidFill>
                          <a:schemeClr val="tx1"/>
                        </a:solidFil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r>
              <a:tr h="112595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22</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off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23</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Go to </a:t>
                      </a: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ChiangRai</a:t>
                      </a:r>
                      <a:endPar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24</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25</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26</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27</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Camp</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28</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Presentation to show your work in </a:t>
                      </a: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ChiangRai</a:t>
                      </a:r>
                      <a:endPar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rPr>
                        <a:t>Afternoon CLP Fundraising in </a:t>
                      </a:r>
                      <a:r>
                        <a:rPr kumimoji="0" lang="en-US" altLang="ko-KR" sz="1100" b="0" i="0" u="none" strike="noStrike" cap="none" normalizeH="0" baseline="0" dirty="0" err="1" smtClean="0">
                          <a:ln>
                            <a:noFill/>
                          </a:ln>
                          <a:solidFill>
                            <a:srgbClr val="3366FF"/>
                          </a:solidFill>
                          <a:effectLst/>
                          <a:latin typeface="Calibri" pitchFamily="34" charset="0"/>
                          <a:ea typeface="SimSun-PUA" pitchFamily="2" charset="-122"/>
                          <a:cs typeface="Angsana New" pitchFamily="18" charset="-34"/>
                        </a:rPr>
                        <a:t>Maesai</a:t>
                      </a:r>
                      <a:r>
                        <a:rPr kumimoji="0" lang="en-US" altLang="ko-KR"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rPr>
                        <a:t> at Walking street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77639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29</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rPr>
                        <a:t>CLP family camp</a:t>
                      </a:r>
                      <a:endParaRPr kumimoji="0" lang="th-TH" sz="1100" b="0" i="0" u="none" strike="noStrike" cap="none" normalizeH="0" baseline="0" dirty="0" smtClean="0">
                        <a:ln>
                          <a:noFill/>
                        </a:ln>
                        <a:solidFill>
                          <a:srgbClr val="3366FF"/>
                        </a:solidFill>
                        <a:effectLst/>
                        <a:latin typeface="Calibri" pitchFamily="34" charset="0"/>
                        <a:cs typeface="Angsana New" pitchFamily="18" charset="-34"/>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30</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ko-KR"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rPr>
                        <a:t>CLP family camp</a:t>
                      </a:r>
                      <a:endPar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Go to </a:t>
                      </a: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ChiangMai</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smtClean="0">
                        <a:ln>
                          <a:noFill/>
                        </a:ln>
                        <a:solidFill>
                          <a:schemeClr val="tx1"/>
                        </a:solidFill>
                        <a:effectLst/>
                        <a:latin typeface="Calibri" pitchFamily="34" charset="0"/>
                        <a:ea typeface="SimSun-PUA" pitchFamily="2" charset="-122"/>
                        <a:cs typeface="Cordia New" pitchFamily="34" charset="-34"/>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latinLnBrk="1"/>
                      <a:endParaRPr lang="ko-KR" alt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latinLnBrk="1"/>
                      <a:endParaRPr lang="ko-KR" alt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latinLnBrk="1"/>
                      <a:endParaRPr lang="ko-KR" alt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 name="직사각형 16"/>
          <p:cNvSpPr/>
          <p:nvPr/>
        </p:nvSpPr>
        <p:spPr>
          <a:xfrm>
            <a:off x="446088" y="587375"/>
            <a:ext cx="433387" cy="73025"/>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800"/>
          </a:p>
        </p:txBody>
      </p:sp>
      <p:sp>
        <p:nvSpPr>
          <p:cNvPr id="9275" name="TextBox 17"/>
          <p:cNvSpPr txBox="1">
            <a:spLocks noChangeArrowheads="1"/>
          </p:cNvSpPr>
          <p:nvPr/>
        </p:nvSpPr>
        <p:spPr bwMode="auto">
          <a:xfrm>
            <a:off x="1022350" y="444500"/>
            <a:ext cx="1287463" cy="368300"/>
          </a:xfrm>
          <a:prstGeom prst="rect">
            <a:avLst/>
          </a:prstGeom>
          <a:noFill/>
          <a:ln w="9525">
            <a:noFill/>
            <a:miter lim="800000"/>
            <a:headEnd/>
            <a:tailEnd/>
          </a:ln>
        </p:spPr>
        <p:txBody>
          <a:bodyPr wrap="none">
            <a:spAutoFit/>
          </a:bodyPr>
          <a:lstStyle/>
          <a:p>
            <a:r>
              <a:rPr lang="en-US" altLang="ko-KR" sz="1800"/>
              <a:t>ChiangMai</a:t>
            </a:r>
            <a:endParaRPr lang="ko-KR" altLang="en-US" sz="1800"/>
          </a:p>
        </p:txBody>
      </p:sp>
      <p:sp>
        <p:nvSpPr>
          <p:cNvPr id="19" name="직사각형 18"/>
          <p:cNvSpPr/>
          <p:nvPr/>
        </p:nvSpPr>
        <p:spPr>
          <a:xfrm>
            <a:off x="446088" y="947738"/>
            <a:ext cx="433387" cy="7143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800"/>
          </a:p>
        </p:txBody>
      </p:sp>
      <p:sp>
        <p:nvSpPr>
          <p:cNvPr id="9277" name="TextBox 19"/>
          <p:cNvSpPr txBox="1">
            <a:spLocks noChangeArrowheads="1"/>
          </p:cNvSpPr>
          <p:nvPr/>
        </p:nvSpPr>
        <p:spPr bwMode="auto">
          <a:xfrm>
            <a:off x="1022350" y="793750"/>
            <a:ext cx="1262063" cy="369888"/>
          </a:xfrm>
          <a:prstGeom prst="rect">
            <a:avLst/>
          </a:prstGeom>
          <a:noFill/>
          <a:ln w="9525">
            <a:noFill/>
            <a:miter lim="800000"/>
            <a:headEnd/>
            <a:tailEnd/>
          </a:ln>
        </p:spPr>
        <p:txBody>
          <a:bodyPr wrap="none">
            <a:spAutoFit/>
          </a:bodyPr>
          <a:lstStyle/>
          <a:p>
            <a:r>
              <a:rPr lang="en-US" altLang="ko-KR" sz="1800"/>
              <a:t>ChiangRai</a:t>
            </a:r>
            <a:endParaRPr lang="ko-KR" altLang="en-US" sz="1800"/>
          </a:p>
        </p:txBody>
      </p:sp>
      <p:pic>
        <p:nvPicPr>
          <p:cNvPr id="9278" name="Picture 2" descr="H:\팀회의록(규환노트북망가진이후)\KB_s_en2.jpg"/>
          <p:cNvPicPr>
            <a:picLocks noChangeAspect="1" noChangeArrowheads="1"/>
          </p:cNvPicPr>
          <p:nvPr/>
        </p:nvPicPr>
        <p:blipFill>
          <a:blip r:embed="rId2" cstate="print">
            <a:lum bright="10000"/>
          </a:blip>
          <a:srcRect t="19543" b="26819"/>
          <a:stretch>
            <a:fillRect/>
          </a:stretch>
        </p:blipFill>
        <p:spPr bwMode="auto">
          <a:xfrm>
            <a:off x="5592763" y="1588"/>
            <a:ext cx="1979612" cy="288925"/>
          </a:xfrm>
          <a:prstGeom prst="rect">
            <a:avLst/>
          </a:prstGeom>
          <a:noFill/>
          <a:ln w="9525">
            <a:noFill/>
            <a:miter lim="800000"/>
            <a:headEnd/>
            <a:tailEnd/>
          </a:ln>
        </p:spPr>
      </p:pic>
      <p:pic>
        <p:nvPicPr>
          <p:cNvPr id="9279" name="Picture 6" descr="http://www.ymcachiangmai.org/UserFiles/Image/history/logo_ymca01.jpg"/>
          <p:cNvPicPr>
            <a:picLocks noChangeAspect="1" noChangeArrowheads="1"/>
          </p:cNvPicPr>
          <p:nvPr/>
        </p:nvPicPr>
        <p:blipFill>
          <a:blip r:embed="rId3" cstate="print">
            <a:lum bright="40000"/>
          </a:blip>
          <a:srcRect/>
          <a:stretch>
            <a:fillRect/>
          </a:stretch>
        </p:blipFill>
        <p:spPr bwMode="auto">
          <a:xfrm>
            <a:off x="7572375" y="1588"/>
            <a:ext cx="331788" cy="317500"/>
          </a:xfrm>
          <a:prstGeom prst="rect">
            <a:avLst/>
          </a:prstGeom>
          <a:noFill/>
          <a:ln w="9525">
            <a:noFill/>
            <a:miter lim="800000"/>
            <a:headEnd/>
            <a:tailEnd/>
          </a:ln>
        </p:spPr>
      </p:pic>
      <p:pic>
        <p:nvPicPr>
          <p:cNvPr id="9280" name="Picture 8" descr="http://www.raonatti.org/images/top/logo.jpg"/>
          <p:cNvPicPr>
            <a:picLocks noChangeAspect="1" noChangeArrowheads="1"/>
          </p:cNvPicPr>
          <p:nvPr/>
        </p:nvPicPr>
        <p:blipFill>
          <a:blip r:embed="rId4" cstate="print">
            <a:lum bright="30000"/>
          </a:blip>
          <a:srcRect l="-6561" t="29193"/>
          <a:stretch>
            <a:fillRect/>
          </a:stretch>
        </p:blipFill>
        <p:spPr bwMode="auto">
          <a:xfrm>
            <a:off x="7885113" y="0"/>
            <a:ext cx="1168400" cy="30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663575" y="371475"/>
            <a:ext cx="8229600" cy="792163"/>
          </a:xfrm>
        </p:spPr>
        <p:txBody>
          <a:bodyPr/>
          <a:lstStyle/>
          <a:p>
            <a:pPr eaLnBrk="1" hangingPunct="1"/>
            <a:r>
              <a:rPr lang="en-US" altLang="ko-KR" b="1" smtClean="0">
                <a:solidFill>
                  <a:srgbClr val="1C5719"/>
                </a:solidFill>
                <a:ea typeface="굴림" charset="-127"/>
              </a:rPr>
              <a:t>May</a:t>
            </a:r>
          </a:p>
        </p:txBody>
      </p:sp>
      <p:graphicFrame>
        <p:nvGraphicFramePr>
          <p:cNvPr id="44237" name="Group 205"/>
          <p:cNvGraphicFramePr>
            <a:graphicFrameLocks noGrp="1"/>
          </p:cNvGraphicFramePr>
          <p:nvPr/>
        </p:nvGraphicFramePr>
        <p:xfrm>
          <a:off x="446088" y="1308100"/>
          <a:ext cx="8303073" cy="4987460"/>
        </p:xfrm>
        <a:graphic>
          <a:graphicData uri="http://schemas.openxmlformats.org/drawingml/2006/table">
            <a:tbl>
              <a:tblPr>
                <a:tableStyleId>{616DA210-FB5B-4158-B5E0-FEB733F419BA}</a:tableStyleId>
              </a:tblPr>
              <a:tblGrid>
                <a:gridCol w="1130434"/>
                <a:gridCol w="1280392"/>
                <a:gridCol w="1040374"/>
                <a:gridCol w="1162058"/>
                <a:gridCol w="1103291"/>
                <a:gridCol w="1318397"/>
                <a:gridCol w="1268127"/>
              </a:tblGrid>
              <a:tr h="262338">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solidFill>
                            <a:srgbClr val="FF0000"/>
                          </a:solidFill>
                          <a:effectLst/>
                        </a:rPr>
                        <a:t>Sun</a:t>
                      </a:r>
                      <a:endParaRPr kumimoji="0" lang="th-TH" sz="1100" b="1" i="0" u="none" strike="noStrike" cap="none" normalizeH="0" baseline="0" dirty="0" smtClean="0">
                        <a:ln>
                          <a:noFill/>
                        </a:ln>
                        <a:solidFill>
                          <a:srgbClr val="FF0000"/>
                        </a:solidFill>
                        <a:effectLst/>
                        <a:latin typeface="Calibri" pitchFamily="34" charset="0"/>
                        <a:ea typeface="SimSun-PUA" pitchFamily="2" charset="-122"/>
                        <a:cs typeface="Cordia New" pitchFamily="34" charset="-34"/>
                      </a:endParaRPr>
                    </a:p>
                  </a:txBody>
                  <a:tcPr anchor="ctr" horzOverflow="overflow">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effectLst/>
                        </a:rPr>
                        <a:t>Mon</a:t>
                      </a:r>
                      <a:endParaRPr kumimoji="0" lang="th-TH" sz="1100" b="1"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effectLst/>
                        </a:rPr>
                        <a:t>Tue</a:t>
                      </a:r>
                      <a:endParaRPr kumimoji="0" lang="th-TH" sz="1100" b="1"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effectLst/>
                        </a:rPr>
                        <a:t>Wed</a:t>
                      </a:r>
                      <a:endParaRPr kumimoji="0" lang="th-TH" sz="1100" b="1"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effectLst/>
                        </a:rPr>
                        <a:t>Thu</a:t>
                      </a:r>
                      <a:endParaRPr kumimoji="0" lang="th-TH" sz="1100" b="1"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effectLst/>
                        </a:rPr>
                        <a:t>Fri</a:t>
                      </a:r>
                      <a:endParaRPr kumimoji="0" lang="th-TH" sz="1100" b="1"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solidFill>
                            <a:srgbClr val="0070C0"/>
                          </a:solidFill>
                          <a:effectLst/>
                        </a:rPr>
                        <a:t>Sat</a:t>
                      </a:r>
                      <a:endParaRPr kumimoji="0" lang="th-TH" sz="1100" b="1" i="0" u="none" strike="noStrike" cap="none" normalizeH="0" baseline="0" dirty="0" smtClean="0">
                        <a:ln>
                          <a:noFill/>
                        </a:ln>
                        <a:solidFill>
                          <a:srgbClr val="0070C0"/>
                        </a:solidFill>
                        <a:effectLst/>
                        <a:latin typeface="Calibri" pitchFamily="34" charset="0"/>
                        <a:ea typeface="SimSun-PUA" pitchFamily="2" charset="-122"/>
                        <a:cs typeface="Cordia New" pitchFamily="34" charset="-34"/>
                      </a:endParaRPr>
                    </a:p>
                  </a:txBody>
                  <a:tcPr anchor="ctr" horzOverflow="overflow">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r h="99626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Preparing to welcome the coordinator team</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Preparing to welcome the coordinator team</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3</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Welcome coordinator team</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4</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Preparing to</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welcome  the coordinator team</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5</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rgbClr val="FF0000"/>
                          </a:solidFill>
                          <a:effectLst/>
                          <a:latin typeface="Calibri" pitchFamily="34" charset="0"/>
                          <a:ea typeface="SimSun-PUA" pitchFamily="2" charset="-122"/>
                          <a:cs typeface="Angsana New" pitchFamily="18" charset="-34"/>
                        </a:rPr>
                        <a:t>Our activities presentation</a:t>
                      </a:r>
                      <a:endParaRPr kumimoji="0" lang="th-TH" sz="1100" b="0" i="0" u="none" strike="noStrike" cap="none" normalizeH="0" baseline="0" dirty="0" smtClean="0">
                        <a:ln>
                          <a:noFill/>
                        </a:ln>
                        <a:solidFill>
                          <a:srgbClr val="FF0000"/>
                        </a:solidFill>
                        <a:effectLst/>
                        <a:latin typeface="Calibri" pitchFamily="34" charset="0"/>
                        <a:ea typeface="SimSun-PUA" pitchFamily="2" charset="-122"/>
                        <a:cs typeface="Angsana New" pitchFamily="18" charset="-34"/>
                      </a:endParaRPr>
                    </a:p>
                  </a:txBody>
                  <a:tcPr horzOverflow="overflow">
                    <a:lnR w="28575" cap="flat" cmpd="sng" algn="ctr">
                      <a:solidFill>
                        <a:schemeClr val="tx1"/>
                      </a:solidFill>
                      <a:prstDash val="solid"/>
                      <a:round/>
                      <a:headEnd type="none" w="med" len="med"/>
                      <a:tailEnd type="none" w="med" len="med"/>
                    </a:lnR>
                    <a:solidFill>
                      <a:schemeClr val="accent4">
                        <a:lumMod val="20000"/>
                        <a:lumOff val="80000"/>
                      </a:schemeClr>
                    </a:solidFill>
                  </a:tcPr>
                </a:tc>
              </a:tr>
              <a:tr h="94615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6</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off</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0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7</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0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off</a:t>
                      </a:r>
                      <a:endParaRPr kumimoji="0" lang="th-TH" sz="10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8</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SKP YMCA</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Thai class</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9</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SKP YMCA</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Thai class</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5">
                        <a:lumMod val="20000"/>
                        <a:lumOff val="80000"/>
                      </a:schemeClr>
                    </a:solidFill>
                  </a:tcPr>
                </a:tc>
                <a:tc>
                  <a:txBody>
                    <a:bodyPr/>
                    <a:lstStyle/>
                    <a:p>
                      <a:pPr algn="l" latinLnBrk="1"/>
                      <a:r>
                        <a:rPr lang="en-US" altLang="ko-KR" sz="1100" dirty="0" smtClean="0">
                          <a:solidFill>
                            <a:schemeClr val="tx1"/>
                          </a:solidFill>
                        </a:rPr>
                        <a:t>10</a:t>
                      </a:r>
                    </a:p>
                    <a:p>
                      <a:pPr algn="l" latinLnBrk="1"/>
                      <a:r>
                        <a:rPr lang="en-US" altLang="ko-KR" sz="1100" dirty="0" smtClean="0">
                          <a:solidFill>
                            <a:srgbClr val="0070C0"/>
                          </a:solidFill>
                        </a:rPr>
                        <a:t>Visa trip</a:t>
                      </a:r>
                      <a:endParaRPr lang="ko-KR" altLang="en-US" sz="1100" dirty="0">
                        <a:solidFill>
                          <a:srgbClr val="0070C0"/>
                        </a:solidFill>
                      </a:endParaRPr>
                    </a:p>
                  </a:txBody>
                  <a:tcPr horzOverflow="overflow">
                    <a:solidFill>
                      <a:schemeClr val="accent5">
                        <a:lumMod val="20000"/>
                        <a:lumOff val="80000"/>
                      </a:schemeClr>
                    </a:solidFill>
                  </a:tcPr>
                </a:tc>
                <a:tc>
                  <a:txBody>
                    <a:bodyPr/>
                    <a:lstStyle/>
                    <a:p>
                      <a:pPr algn="l" latinLnBrk="1"/>
                      <a:r>
                        <a:rPr lang="en-US" altLang="ko-KR" sz="1100" dirty="0" smtClean="0">
                          <a:solidFill>
                            <a:schemeClr val="tx1"/>
                          </a:solidFill>
                        </a:rPr>
                        <a:t>11</a:t>
                      </a:r>
                    </a:p>
                    <a:p>
                      <a:pPr algn="l" latinLnBrk="1"/>
                      <a:r>
                        <a:rPr lang="en-US" altLang="ko-KR" sz="1100" dirty="0" smtClean="0">
                          <a:solidFill>
                            <a:schemeClr val="tx1"/>
                          </a:solidFill>
                        </a:rPr>
                        <a:t>SKP YMCA</a:t>
                      </a:r>
                    </a:p>
                    <a:p>
                      <a:pPr algn="l" latinLnBrk="1"/>
                      <a:r>
                        <a:rPr lang="en-US" altLang="ko-KR" sz="1100" dirty="0" smtClean="0">
                          <a:solidFill>
                            <a:schemeClr val="tx1"/>
                          </a:solidFill>
                        </a:rPr>
                        <a:t>Thai class</a:t>
                      </a:r>
                      <a:endParaRPr lang="ko-KR" altLang="en-US" sz="1100" dirty="0">
                        <a:solidFill>
                          <a:schemeClr val="tx1"/>
                        </a:solidFill>
                      </a:endParaRPr>
                    </a:p>
                  </a:txBody>
                  <a:tcPr horzOverflow="overflow">
                    <a:solidFill>
                      <a:schemeClr val="accent5">
                        <a:lumMod val="20000"/>
                        <a:lumOff val="80000"/>
                      </a:schemeClr>
                    </a:solidFill>
                  </a:tcPr>
                </a:tc>
                <a:tc>
                  <a:txBody>
                    <a:bodyPr/>
                    <a:lstStyle/>
                    <a:p>
                      <a:pPr algn="l" latinLnBrk="1"/>
                      <a:r>
                        <a:rPr lang="en-US" altLang="ko-KR" sz="1100" dirty="0" smtClean="0">
                          <a:solidFill>
                            <a:schemeClr val="tx1"/>
                          </a:solidFill>
                        </a:rPr>
                        <a:t>12</a:t>
                      </a:r>
                    </a:p>
                    <a:p>
                      <a:pPr algn="l" latinLnBrk="1"/>
                      <a:r>
                        <a:rPr lang="en-US" altLang="ko-KR" sz="1100" dirty="0" smtClean="0">
                          <a:solidFill>
                            <a:schemeClr val="tx1"/>
                          </a:solidFill>
                        </a:rPr>
                        <a:t>SKP</a:t>
                      </a:r>
                      <a:r>
                        <a:rPr lang="en-US" altLang="ko-KR" sz="1100" baseline="0" dirty="0" smtClean="0">
                          <a:solidFill>
                            <a:schemeClr val="tx1"/>
                          </a:solidFill>
                        </a:rPr>
                        <a:t> YMCA</a:t>
                      </a:r>
                    </a:p>
                    <a:p>
                      <a:pPr algn="l" latinLnBrk="1"/>
                      <a:r>
                        <a:rPr lang="en-US" altLang="ko-KR" sz="1100" baseline="0" dirty="0" smtClean="0">
                          <a:solidFill>
                            <a:schemeClr val="tx1"/>
                          </a:solidFill>
                        </a:rPr>
                        <a:t>Thai class</a:t>
                      </a:r>
                      <a:endParaRPr lang="ko-KR" altLang="en-US" sz="1100" dirty="0">
                        <a:solidFill>
                          <a:schemeClr val="tx1"/>
                        </a:solidFill>
                      </a:endParaRPr>
                    </a:p>
                  </a:txBody>
                  <a:tcPr horzOverflow="overflow">
                    <a:lnR w="28575" cap="flat" cmpd="sng" algn="ctr">
                      <a:solidFill>
                        <a:schemeClr val="tx1"/>
                      </a:solidFill>
                      <a:prstDash val="solid"/>
                      <a:round/>
                      <a:headEnd type="none" w="med" len="med"/>
                      <a:tailEnd type="none" w="med" len="med"/>
                    </a:lnR>
                    <a:solidFill>
                      <a:schemeClr val="accent5">
                        <a:lumMod val="20000"/>
                        <a:lumOff val="80000"/>
                      </a:schemeClr>
                    </a:solidFill>
                  </a:tcPr>
                </a:tc>
              </a:tr>
              <a:tr h="86121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13</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off</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latinLnBrk="1"/>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14</a:t>
                      </a:r>
                    </a:p>
                    <a:p>
                      <a:pPr latinLnBrk="1"/>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SKP YMCA</a:t>
                      </a:r>
                    </a:p>
                    <a:p>
                      <a:pPr latinLnBrk="1"/>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Thai class</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5">
                        <a:lumMod val="20000"/>
                        <a:lumOff val="80000"/>
                      </a:schemeClr>
                    </a:solidFill>
                  </a:tcPr>
                </a:tc>
                <a:tc>
                  <a:txBody>
                    <a:bodyPr/>
                    <a:lstStyle/>
                    <a:p>
                      <a:pPr latinLnBrk="1"/>
                      <a:r>
                        <a:rPr lang="en-US" altLang="ko-KR" sz="1100" dirty="0" smtClean="0">
                          <a:solidFill>
                            <a:schemeClr val="tx1"/>
                          </a:solidFill>
                        </a:rPr>
                        <a:t>15</a:t>
                      </a:r>
                    </a:p>
                    <a:p>
                      <a:pPr latinLnBrk="1"/>
                      <a:r>
                        <a:rPr lang="en-US" altLang="ko-KR" sz="1100" dirty="0" smtClean="0">
                          <a:solidFill>
                            <a:schemeClr val="tx1"/>
                          </a:solidFill>
                        </a:rPr>
                        <a:t>SKP YMCA</a:t>
                      </a:r>
                    </a:p>
                    <a:p>
                      <a:pPr latinLnBrk="1"/>
                      <a:r>
                        <a:rPr lang="en-US" altLang="ko-KR" sz="1100" dirty="0" smtClean="0">
                          <a:solidFill>
                            <a:schemeClr val="tx1"/>
                          </a:solidFill>
                        </a:rPr>
                        <a:t>Thai class</a:t>
                      </a:r>
                      <a:endParaRPr lang="ko-KR" altLang="en-US" sz="1100" dirty="0">
                        <a:solidFill>
                          <a:schemeClr val="tx1"/>
                        </a:solidFill>
                      </a:endParaRPr>
                    </a:p>
                  </a:txBody>
                  <a:tcPr horzOverflow="overflow">
                    <a:solidFill>
                      <a:schemeClr val="accent5">
                        <a:lumMod val="20000"/>
                        <a:lumOff val="80000"/>
                      </a:schemeClr>
                    </a:solidFill>
                  </a:tcPr>
                </a:tc>
                <a:tc>
                  <a:txBody>
                    <a:bodyPr/>
                    <a:lstStyle/>
                    <a:p>
                      <a:pPr algn="l" latinLnBrk="1"/>
                      <a:r>
                        <a:rPr lang="en-US" altLang="ko-KR" sz="1100" dirty="0" smtClean="0">
                          <a:solidFill>
                            <a:schemeClr val="tx1"/>
                          </a:solidFill>
                        </a:rPr>
                        <a:t>16</a:t>
                      </a:r>
                    </a:p>
                    <a:p>
                      <a:pPr latinLnBrk="1"/>
                      <a:r>
                        <a:rPr lang="en-US" altLang="ko-KR" sz="1100" dirty="0" smtClean="0">
                          <a:solidFill>
                            <a:schemeClr val="tx1"/>
                          </a:solidFill>
                        </a:rPr>
                        <a:t>SKP YMCA</a:t>
                      </a:r>
                    </a:p>
                    <a:p>
                      <a:pPr latinLnBrk="1"/>
                      <a:r>
                        <a:rPr lang="en-US" altLang="ko-KR" sz="1100" dirty="0" smtClean="0">
                          <a:solidFill>
                            <a:schemeClr val="tx1"/>
                          </a:solidFill>
                        </a:rPr>
                        <a:t>Thai class</a:t>
                      </a:r>
                      <a:endParaRPr lang="ko-KR" altLang="en-US" sz="1100" dirty="0" smtClean="0">
                        <a:solidFill>
                          <a:schemeClr val="tx1"/>
                        </a:solidFill>
                      </a:endParaRPr>
                    </a:p>
                  </a:txBody>
                  <a:tcPr horzOverflow="overflow">
                    <a:solidFill>
                      <a:schemeClr val="accent5">
                        <a:lumMod val="20000"/>
                        <a:lumOff val="80000"/>
                      </a:schemeClr>
                    </a:solidFill>
                  </a:tcPr>
                </a:tc>
                <a:tc>
                  <a:txBody>
                    <a:bodyPr/>
                    <a:lstStyle/>
                    <a:p>
                      <a:pPr latinLnBrk="1"/>
                      <a:r>
                        <a:rPr lang="en-US" altLang="ko-KR" sz="1100" dirty="0" smtClean="0">
                          <a:solidFill>
                            <a:schemeClr val="tx1"/>
                          </a:solidFill>
                        </a:rPr>
                        <a:t>17</a:t>
                      </a:r>
                    </a:p>
                    <a:p>
                      <a:pPr latinLnBrk="1"/>
                      <a:r>
                        <a:rPr lang="en-US" altLang="ko-KR" sz="1100" dirty="0" smtClean="0">
                          <a:solidFill>
                            <a:schemeClr val="tx1"/>
                          </a:solidFill>
                        </a:rPr>
                        <a:t>SKP YMCA</a:t>
                      </a:r>
                    </a:p>
                    <a:p>
                      <a:pPr latinLnBrk="1"/>
                      <a:r>
                        <a:rPr lang="en-US" altLang="ko-KR" sz="1100" dirty="0" smtClean="0">
                          <a:solidFill>
                            <a:schemeClr val="tx1"/>
                          </a:solidFill>
                        </a:rPr>
                        <a:t>Thai class</a:t>
                      </a:r>
                      <a:endParaRPr lang="ko-KR" altLang="en-US" sz="1100" dirty="0" smtClean="0">
                        <a:solidFill>
                          <a:schemeClr val="tx1"/>
                        </a:solidFill>
                      </a:endParaRPr>
                    </a:p>
                  </a:txBody>
                  <a:tcPr horzOverflow="overflow">
                    <a:solidFill>
                      <a:schemeClr val="accent5">
                        <a:lumMod val="20000"/>
                        <a:lumOff val="80000"/>
                      </a:schemeClr>
                    </a:solidFill>
                  </a:tcPr>
                </a:tc>
                <a:tc>
                  <a:txBody>
                    <a:bodyPr/>
                    <a:lstStyle/>
                    <a:p>
                      <a:pPr latinLnBrk="1"/>
                      <a:r>
                        <a:rPr lang="en-US" altLang="ko-KR" sz="1100" dirty="0" smtClean="0">
                          <a:solidFill>
                            <a:schemeClr val="tx1"/>
                          </a:solidFill>
                        </a:rPr>
                        <a:t>18</a:t>
                      </a:r>
                    </a:p>
                    <a:p>
                      <a:pPr latinLnBrk="1"/>
                      <a:r>
                        <a:rPr lang="en-US" altLang="ko-KR" sz="1100" dirty="0" smtClean="0">
                          <a:solidFill>
                            <a:schemeClr val="tx1"/>
                          </a:solidFill>
                        </a:rPr>
                        <a:t>SKP YMCA</a:t>
                      </a:r>
                    </a:p>
                    <a:p>
                      <a:pPr latinLnBrk="1"/>
                      <a:r>
                        <a:rPr lang="en-US" altLang="ko-KR" sz="1100" dirty="0" smtClean="0">
                          <a:solidFill>
                            <a:schemeClr val="tx1"/>
                          </a:solidFill>
                        </a:rPr>
                        <a:t>Thai class</a:t>
                      </a:r>
                      <a:endParaRPr lang="ko-KR" altLang="en-US" sz="1100" dirty="0" smtClean="0">
                        <a:solidFill>
                          <a:schemeClr val="tx1"/>
                        </a:solidFill>
                      </a:endParaRPr>
                    </a:p>
                  </a:txBody>
                  <a:tcPr horzOverflow="overflow">
                    <a:solidFill>
                      <a:schemeClr val="accent5">
                        <a:lumMod val="20000"/>
                        <a:lumOff val="80000"/>
                      </a:schemeClr>
                    </a:solidFill>
                  </a:tcPr>
                </a:tc>
                <a:tc>
                  <a:txBody>
                    <a:bodyPr/>
                    <a:lstStyle/>
                    <a:p>
                      <a:pPr latinLnBrk="1"/>
                      <a:r>
                        <a:rPr lang="en-US" altLang="ko-KR" sz="1100" dirty="0" smtClean="0">
                          <a:solidFill>
                            <a:schemeClr val="tx1"/>
                          </a:solidFill>
                        </a:rPr>
                        <a:t>19</a:t>
                      </a:r>
                    </a:p>
                    <a:p>
                      <a:pPr latinLnBrk="1"/>
                      <a:r>
                        <a:rPr lang="en-US" altLang="ko-KR" sz="1100" dirty="0" smtClean="0">
                          <a:solidFill>
                            <a:schemeClr val="tx1"/>
                          </a:solidFill>
                        </a:rPr>
                        <a:t>Activity</a:t>
                      </a:r>
                      <a:r>
                        <a:rPr lang="en-US" altLang="ko-KR" sz="1100" baseline="0" dirty="0" smtClean="0">
                          <a:solidFill>
                            <a:schemeClr val="tx1"/>
                          </a:solidFill>
                        </a:rPr>
                        <a:t> in SKP YMCA</a:t>
                      </a:r>
                      <a:endParaRPr lang="en-US" altLang="ko-KR" sz="1100" dirty="0" smtClean="0">
                        <a:solidFill>
                          <a:schemeClr val="tx1"/>
                        </a:solidFill>
                      </a:endParaRPr>
                    </a:p>
                  </a:txBody>
                  <a:tcPr horzOverflow="overflow">
                    <a:lnR w="28575" cap="flat" cmpd="sng" algn="ctr">
                      <a:solidFill>
                        <a:schemeClr val="tx1"/>
                      </a:solidFill>
                      <a:prstDash val="solid"/>
                      <a:round/>
                      <a:headEnd type="none" w="med" len="med"/>
                      <a:tailEnd type="none" w="med" len="med"/>
                    </a:lnR>
                    <a:solidFill>
                      <a:schemeClr val="accent5">
                        <a:lumMod val="20000"/>
                        <a:lumOff val="80000"/>
                      </a:schemeClr>
                    </a:solidFill>
                  </a:tcPr>
                </a:tc>
              </a:tr>
              <a:tr h="112595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20</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off</a:t>
                      </a:r>
                    </a:p>
                  </a:txBody>
                  <a:tcPr horzOverflow="overflow">
                    <a:lnL w="28575"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21</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Preparing for volunteering program in the school</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Cordia New" pitchFamily="34" charset="-34"/>
                        </a:rPr>
                        <a:t>22</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volunteering program in the school</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23</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volunteering program in the school</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24</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volunteering program in the school</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25</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volunteering program in the school</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26</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Village activity</a:t>
                      </a:r>
                    </a:p>
                  </a:txBody>
                  <a:tcPr horzOverflow="overflow">
                    <a:lnR w="28575" cap="flat" cmpd="sng" algn="ctr">
                      <a:solidFill>
                        <a:schemeClr val="tx1"/>
                      </a:solidFill>
                      <a:prstDash val="solid"/>
                      <a:round/>
                      <a:headEnd type="none" w="med" len="med"/>
                      <a:tailEnd type="none" w="med" len="med"/>
                    </a:lnR>
                    <a:solidFill>
                      <a:schemeClr val="accent4">
                        <a:lumMod val="20000"/>
                        <a:lumOff val="80000"/>
                      </a:schemeClr>
                    </a:solidFill>
                  </a:tcPr>
                </a:tc>
              </a:tr>
              <a:tr h="77639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cs typeface="Angsana New" pitchFamily="18" charset="-34"/>
                        </a:rPr>
                        <a:t>27</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cs typeface="Angsana New" pitchFamily="18" charset="-34"/>
                        </a:rPr>
                        <a:t>Village activity</a:t>
                      </a:r>
                      <a:endParaRPr kumimoji="0" lang="th-TH" sz="1100" b="0" i="0" u="none" strike="noStrike" cap="none" normalizeH="0" baseline="0" dirty="0" smtClean="0">
                        <a:ln>
                          <a:noFill/>
                        </a:ln>
                        <a:solidFill>
                          <a:schemeClr val="tx1"/>
                        </a:solidFill>
                        <a:effectLst/>
                        <a:latin typeface="Calibri" pitchFamily="34" charset="0"/>
                        <a:cs typeface="Angsana New" pitchFamily="18" charset="-34"/>
                      </a:endParaRPr>
                    </a:p>
                  </a:txBody>
                  <a:tcPr horzOverflow="overflow">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28</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volunteering program in the school</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horzOverflow="overflow">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Cordia New" pitchFamily="34" charset="-34"/>
                        </a:rPr>
                        <a:t>29</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volunteering program in the school</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horzOverflow="overflow">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atinLnBrk="1"/>
                      <a:r>
                        <a:rPr lang="en-US" altLang="ko-KR" sz="1100" dirty="0" smtClean="0">
                          <a:solidFill>
                            <a:schemeClr val="tx1"/>
                          </a:solidFill>
                        </a:rPr>
                        <a:t>30</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volunteering program in the school</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horzOverflow="overflow">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atinLnBrk="1"/>
                      <a:r>
                        <a:rPr lang="en-US" altLang="ko-KR" sz="1100" dirty="0" smtClean="0">
                          <a:solidFill>
                            <a:schemeClr val="tx1"/>
                          </a:solidFill>
                        </a:rPr>
                        <a:t>31</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volunteering program in the school</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horzOverflow="overflow">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atinLnBrk="1"/>
                      <a:endParaRPr lang="ko-KR" altLang="en-US" dirty="0">
                        <a:solidFill>
                          <a:schemeClr val="tx1"/>
                        </a:solidFill>
                      </a:endParaRPr>
                    </a:p>
                  </a:txBody>
                  <a:tcPr horzOverflow="overflow">
                    <a:lnB w="28575"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sp>
        <p:nvSpPr>
          <p:cNvPr id="17" name="직사각형 16"/>
          <p:cNvSpPr/>
          <p:nvPr/>
        </p:nvSpPr>
        <p:spPr>
          <a:xfrm>
            <a:off x="446088" y="587375"/>
            <a:ext cx="433387" cy="73025"/>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800"/>
          </a:p>
        </p:txBody>
      </p:sp>
      <p:sp>
        <p:nvSpPr>
          <p:cNvPr id="10302" name="TextBox 17"/>
          <p:cNvSpPr txBox="1">
            <a:spLocks noChangeArrowheads="1"/>
          </p:cNvSpPr>
          <p:nvPr/>
        </p:nvSpPr>
        <p:spPr bwMode="auto">
          <a:xfrm>
            <a:off x="1022350" y="444500"/>
            <a:ext cx="1287463" cy="368300"/>
          </a:xfrm>
          <a:prstGeom prst="rect">
            <a:avLst/>
          </a:prstGeom>
          <a:noFill/>
          <a:ln w="9525">
            <a:noFill/>
            <a:miter lim="800000"/>
            <a:headEnd/>
            <a:tailEnd/>
          </a:ln>
        </p:spPr>
        <p:txBody>
          <a:bodyPr wrap="none">
            <a:spAutoFit/>
          </a:bodyPr>
          <a:lstStyle/>
          <a:p>
            <a:r>
              <a:rPr lang="en-US" altLang="ko-KR" sz="1800"/>
              <a:t>ChiangMai</a:t>
            </a:r>
            <a:endParaRPr lang="ko-KR" altLang="en-US" sz="1800"/>
          </a:p>
        </p:txBody>
      </p:sp>
      <p:sp>
        <p:nvSpPr>
          <p:cNvPr id="19" name="직사각형 18"/>
          <p:cNvSpPr/>
          <p:nvPr/>
        </p:nvSpPr>
        <p:spPr>
          <a:xfrm>
            <a:off x="446088" y="947738"/>
            <a:ext cx="433387" cy="71437"/>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800"/>
          </a:p>
        </p:txBody>
      </p:sp>
      <p:sp>
        <p:nvSpPr>
          <p:cNvPr id="10304" name="TextBox 19"/>
          <p:cNvSpPr txBox="1">
            <a:spLocks noChangeArrowheads="1"/>
          </p:cNvSpPr>
          <p:nvPr/>
        </p:nvSpPr>
        <p:spPr bwMode="auto">
          <a:xfrm>
            <a:off x="1022350" y="793750"/>
            <a:ext cx="1555750" cy="369888"/>
          </a:xfrm>
          <a:prstGeom prst="rect">
            <a:avLst/>
          </a:prstGeom>
          <a:noFill/>
          <a:ln w="9525">
            <a:noFill/>
            <a:miter lim="800000"/>
            <a:headEnd/>
            <a:tailEnd/>
          </a:ln>
        </p:spPr>
        <p:txBody>
          <a:bodyPr wrap="none">
            <a:spAutoFit/>
          </a:bodyPr>
          <a:lstStyle/>
          <a:p>
            <a:r>
              <a:rPr lang="en-US" altLang="ko-KR" sz="1800"/>
              <a:t>Tamdokkham</a:t>
            </a:r>
            <a:endParaRPr lang="ko-KR" altLang="en-US" sz="1800"/>
          </a:p>
        </p:txBody>
      </p:sp>
      <p:pic>
        <p:nvPicPr>
          <p:cNvPr id="10305" name="Picture 2" descr="H:\팀회의록(규환노트북망가진이후)\KB_s_en2.jpg"/>
          <p:cNvPicPr>
            <a:picLocks noChangeAspect="1" noChangeArrowheads="1"/>
          </p:cNvPicPr>
          <p:nvPr/>
        </p:nvPicPr>
        <p:blipFill>
          <a:blip r:embed="rId3" cstate="print">
            <a:lum bright="10000"/>
          </a:blip>
          <a:srcRect t="19543" b="26819"/>
          <a:stretch>
            <a:fillRect/>
          </a:stretch>
        </p:blipFill>
        <p:spPr bwMode="auto">
          <a:xfrm>
            <a:off x="5592763" y="1588"/>
            <a:ext cx="1979612" cy="288925"/>
          </a:xfrm>
          <a:prstGeom prst="rect">
            <a:avLst/>
          </a:prstGeom>
          <a:noFill/>
          <a:ln w="9525">
            <a:noFill/>
            <a:miter lim="800000"/>
            <a:headEnd/>
            <a:tailEnd/>
          </a:ln>
        </p:spPr>
      </p:pic>
      <p:pic>
        <p:nvPicPr>
          <p:cNvPr id="10306" name="Picture 6" descr="http://www.ymcachiangmai.org/UserFiles/Image/history/logo_ymca01.jpg"/>
          <p:cNvPicPr>
            <a:picLocks noChangeAspect="1" noChangeArrowheads="1"/>
          </p:cNvPicPr>
          <p:nvPr/>
        </p:nvPicPr>
        <p:blipFill>
          <a:blip r:embed="rId4" cstate="print">
            <a:lum bright="40000"/>
          </a:blip>
          <a:srcRect/>
          <a:stretch>
            <a:fillRect/>
          </a:stretch>
        </p:blipFill>
        <p:spPr bwMode="auto">
          <a:xfrm>
            <a:off x="7572375" y="1588"/>
            <a:ext cx="331788" cy="317500"/>
          </a:xfrm>
          <a:prstGeom prst="rect">
            <a:avLst/>
          </a:prstGeom>
          <a:noFill/>
          <a:ln w="9525">
            <a:noFill/>
            <a:miter lim="800000"/>
            <a:headEnd/>
            <a:tailEnd/>
          </a:ln>
        </p:spPr>
      </p:pic>
      <p:pic>
        <p:nvPicPr>
          <p:cNvPr id="10307" name="Picture 8" descr="http://www.raonatti.org/images/top/logo.jpg"/>
          <p:cNvPicPr>
            <a:picLocks noChangeAspect="1" noChangeArrowheads="1"/>
          </p:cNvPicPr>
          <p:nvPr/>
        </p:nvPicPr>
        <p:blipFill>
          <a:blip r:embed="rId5" cstate="print">
            <a:lum bright="30000"/>
          </a:blip>
          <a:srcRect l="-6561" t="29193"/>
          <a:stretch>
            <a:fillRect/>
          </a:stretch>
        </p:blipFill>
        <p:spPr bwMode="auto">
          <a:xfrm>
            <a:off x="7885113" y="0"/>
            <a:ext cx="1168400" cy="30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idx="4294967295"/>
          </p:nvPr>
        </p:nvSpPr>
        <p:spPr>
          <a:xfrm>
            <a:off x="663575" y="371475"/>
            <a:ext cx="8229600" cy="792163"/>
          </a:xfrm>
        </p:spPr>
        <p:txBody>
          <a:bodyPr/>
          <a:lstStyle/>
          <a:p>
            <a:pPr eaLnBrk="1" hangingPunct="1"/>
            <a:r>
              <a:rPr lang="en-US" altLang="ko-KR" b="1" smtClean="0">
                <a:solidFill>
                  <a:srgbClr val="1C5719"/>
                </a:solidFill>
                <a:ea typeface="굴림" charset="-127"/>
              </a:rPr>
              <a:t>June</a:t>
            </a:r>
          </a:p>
        </p:txBody>
      </p:sp>
      <p:graphicFrame>
        <p:nvGraphicFramePr>
          <p:cNvPr id="44237" name="Group 205"/>
          <p:cNvGraphicFramePr>
            <a:graphicFrameLocks noGrp="1"/>
          </p:cNvGraphicFramePr>
          <p:nvPr/>
        </p:nvGraphicFramePr>
        <p:xfrm>
          <a:off x="446088" y="1308100"/>
          <a:ext cx="8303073" cy="5155100"/>
        </p:xfrm>
        <a:graphic>
          <a:graphicData uri="http://schemas.openxmlformats.org/drawingml/2006/table">
            <a:tbl>
              <a:tblPr>
                <a:tableStyleId>{616DA210-FB5B-4158-B5E0-FEB733F419BA}</a:tableStyleId>
              </a:tblPr>
              <a:tblGrid>
                <a:gridCol w="1130434"/>
                <a:gridCol w="1280392"/>
                <a:gridCol w="1040374"/>
                <a:gridCol w="1162058"/>
                <a:gridCol w="1103291"/>
                <a:gridCol w="1318397"/>
                <a:gridCol w="1268127"/>
              </a:tblGrid>
              <a:tr h="262338">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solidFill>
                            <a:srgbClr val="FF0000"/>
                          </a:solidFill>
                          <a:effectLst/>
                        </a:rPr>
                        <a:t>Sun</a:t>
                      </a:r>
                      <a:endParaRPr kumimoji="0" lang="th-TH" sz="1100" b="1" i="0" u="none" strike="noStrike" cap="none" normalizeH="0" baseline="0" dirty="0" smtClean="0">
                        <a:ln>
                          <a:noFill/>
                        </a:ln>
                        <a:solidFill>
                          <a:srgbClr val="FF0000"/>
                        </a:solidFill>
                        <a:effectLst/>
                        <a:latin typeface="Calibri" pitchFamily="34" charset="0"/>
                        <a:ea typeface="SimSun-PUA" pitchFamily="2" charset="-122"/>
                        <a:cs typeface="Cordia New" pitchFamily="34" charset="-34"/>
                      </a:endParaRPr>
                    </a:p>
                  </a:txBody>
                  <a:tcPr anchor="ctr" horzOverflow="overflow">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effectLst/>
                        </a:rPr>
                        <a:t>Mon</a:t>
                      </a:r>
                      <a:endParaRPr kumimoji="0" lang="th-TH" sz="1100" b="1"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effectLst/>
                        </a:rPr>
                        <a:t>Tue</a:t>
                      </a:r>
                      <a:endParaRPr kumimoji="0" lang="th-TH" sz="1100" b="1"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effectLst/>
                        </a:rPr>
                        <a:t>Wed</a:t>
                      </a:r>
                      <a:endParaRPr kumimoji="0" lang="th-TH" sz="1100" b="1"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effectLst/>
                        </a:rPr>
                        <a:t>Thu</a:t>
                      </a:r>
                      <a:endParaRPr kumimoji="0" lang="th-TH" sz="1100" b="1"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effectLst/>
                        </a:rPr>
                        <a:t>Fri</a:t>
                      </a:r>
                      <a:endParaRPr kumimoji="0" lang="th-TH" sz="1100" b="1" i="0" u="none" strike="noStrike" cap="none" normalizeH="0" baseline="0" dirty="0" smtClean="0">
                        <a:ln>
                          <a:noFill/>
                        </a:ln>
                        <a:solidFill>
                          <a:schemeClr val="tx1"/>
                        </a:solidFill>
                        <a:effectLst/>
                        <a:latin typeface="Calibri" pitchFamily="34" charset="0"/>
                        <a:ea typeface="SimSun-PUA" pitchFamily="2" charset="-122"/>
                        <a:cs typeface="Cordia New" pitchFamily="34" charset="-34"/>
                      </a:endParaRPr>
                    </a:p>
                  </a:txBody>
                  <a:tcPr anchor="ctr" horzOverflow="overflow">
                    <a:lnT w="28575"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US" altLang="ko-KR" sz="1100" b="1" u="none" strike="noStrike" cap="none" normalizeH="0" baseline="0" dirty="0" smtClean="0">
                          <a:ln>
                            <a:noFill/>
                          </a:ln>
                          <a:solidFill>
                            <a:srgbClr val="0070C0"/>
                          </a:solidFill>
                          <a:effectLst/>
                        </a:rPr>
                        <a:t>Sat</a:t>
                      </a:r>
                      <a:endParaRPr kumimoji="0" lang="th-TH" sz="1100" b="1" i="0" u="none" strike="noStrike" cap="none" normalizeH="0" baseline="0" dirty="0" smtClean="0">
                        <a:ln>
                          <a:noFill/>
                        </a:ln>
                        <a:solidFill>
                          <a:srgbClr val="0070C0"/>
                        </a:solidFill>
                        <a:effectLst/>
                        <a:latin typeface="Calibri" pitchFamily="34" charset="0"/>
                        <a:ea typeface="SimSun-PUA" pitchFamily="2" charset="-122"/>
                        <a:cs typeface="Cordia New" pitchFamily="34" charset="-34"/>
                      </a:endParaRPr>
                    </a:p>
                  </a:txBody>
                  <a:tcPr anchor="ctr" horzOverflow="overflow">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r h="996266">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dirty="0" smtClean="0">
                        <a:ln>
                          <a:noFill/>
                        </a:ln>
                        <a:solidFill>
                          <a:srgbClr val="3366FF"/>
                        </a:solidFill>
                        <a:effectLst/>
                        <a:latin typeface="Calibri" pitchFamily="34" charset="0"/>
                        <a:ea typeface="SimSun-PUA" pitchFamily="2" charset="-122"/>
                        <a:cs typeface="Angsana New" pitchFamily="18" charset="-34"/>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Helping house work &amp; farming</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R w="28575" cap="flat" cmpd="sng" algn="ctr">
                      <a:solidFill>
                        <a:schemeClr val="tx1"/>
                      </a:solidFill>
                      <a:prstDash val="solid"/>
                      <a:round/>
                      <a:headEnd type="none" w="med" len="med"/>
                      <a:tailEnd type="none" w="med" len="med"/>
                    </a:lnR>
                    <a:solidFill>
                      <a:schemeClr val="accent4">
                        <a:lumMod val="20000"/>
                        <a:lumOff val="80000"/>
                      </a:schemeClr>
                    </a:solidFill>
                  </a:tcPr>
                </a:tc>
              </a:tr>
              <a:tr h="94615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3</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Helping house work &amp; farming</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0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4</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0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sz="10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sz="10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5</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rgbClr val="FF0000"/>
                          </a:solidFill>
                          <a:effectLst/>
                          <a:latin typeface="Calibri" pitchFamily="34" charset="0"/>
                          <a:ea typeface="SimSun-PUA" pitchFamily="2" charset="-122"/>
                          <a:cs typeface="Angsana New" pitchFamily="18" charset="-34"/>
                        </a:rPr>
                        <a:t>350ppm campaign</a:t>
                      </a:r>
                      <a:endParaRPr kumimoji="0" lang="th-TH" sz="1100" b="0" i="0" u="none" strike="noStrike" cap="none" normalizeH="0" baseline="0" dirty="0" smtClean="0">
                        <a:ln>
                          <a:noFill/>
                        </a:ln>
                        <a:solidFill>
                          <a:srgbClr val="FF0000"/>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6</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algn="l" latinLnBrk="1"/>
                      <a:r>
                        <a:rPr lang="en-US" altLang="ko-KR" sz="1100" dirty="0" smtClean="0"/>
                        <a:t>7</a:t>
                      </a:r>
                    </a:p>
                    <a:p>
                      <a:pPr algn="l" latinLnBrk="1"/>
                      <a:r>
                        <a:rPr lang="en-US" altLang="ko-KR" sz="1100" dirty="0" err="1" smtClean="0"/>
                        <a:t>Voulnteering</a:t>
                      </a:r>
                      <a:r>
                        <a:rPr lang="en-US" altLang="ko-KR" sz="1100" baseline="0" dirty="0" smtClean="0"/>
                        <a:t> program in the school</a:t>
                      </a:r>
                      <a:endParaRPr lang="ko-KR" altLang="en-US" sz="1100" dirty="0"/>
                    </a:p>
                  </a:txBody>
                  <a:tcPr horzOverflow="overflow">
                    <a:solidFill>
                      <a:schemeClr val="accent4">
                        <a:lumMod val="20000"/>
                        <a:lumOff val="80000"/>
                      </a:schemeClr>
                    </a:solidFill>
                  </a:tcPr>
                </a:tc>
                <a:tc>
                  <a:txBody>
                    <a:bodyPr/>
                    <a:lstStyle/>
                    <a:p>
                      <a:pPr algn="l" latinLnBrk="1"/>
                      <a:r>
                        <a:rPr lang="en-US" altLang="ko-KR" sz="1100" dirty="0" smtClean="0"/>
                        <a:t>8</a:t>
                      </a:r>
                    </a:p>
                    <a:p>
                      <a:pPr algn="l" latinLnBrk="1"/>
                      <a:r>
                        <a:rPr lang="en-US" altLang="ko-KR" sz="1100" dirty="0" smtClean="0">
                          <a:solidFill>
                            <a:srgbClr val="00B050"/>
                          </a:solidFill>
                        </a:rPr>
                        <a:t>Planting tree in school</a:t>
                      </a:r>
                      <a:endParaRPr lang="ko-KR" altLang="en-US" sz="1100" dirty="0">
                        <a:solidFill>
                          <a:srgbClr val="00B050"/>
                        </a:solidFill>
                      </a:endParaRPr>
                    </a:p>
                  </a:txBody>
                  <a:tcPr horzOverflow="overflow">
                    <a:solidFill>
                      <a:schemeClr val="accent4">
                        <a:lumMod val="20000"/>
                        <a:lumOff val="80000"/>
                      </a:schemeClr>
                    </a:solidFill>
                  </a:tcPr>
                </a:tc>
                <a:tc>
                  <a:txBody>
                    <a:bodyPr/>
                    <a:lstStyle/>
                    <a:p>
                      <a:pPr algn="l" latinLnBrk="1"/>
                      <a:r>
                        <a:rPr lang="en-US" altLang="ko-KR" sz="1100" dirty="0" smtClean="0"/>
                        <a:t>9</a:t>
                      </a:r>
                    </a:p>
                    <a:p>
                      <a:pPr algn="l" latinLnBrk="1"/>
                      <a:r>
                        <a:rPr lang="en-US" altLang="ko-KR" sz="1100" dirty="0" smtClean="0">
                          <a:solidFill>
                            <a:srgbClr val="0070C0"/>
                          </a:solidFill>
                        </a:rPr>
                        <a:t>Helping</a:t>
                      </a:r>
                      <a:r>
                        <a:rPr lang="en-US" altLang="ko-KR" sz="1100" baseline="0" dirty="0" smtClean="0">
                          <a:solidFill>
                            <a:srgbClr val="0070C0"/>
                          </a:solidFill>
                        </a:rPr>
                        <a:t> to sell products in market </a:t>
                      </a:r>
                      <a:r>
                        <a:rPr lang="en-US" altLang="ko-KR" sz="1100" baseline="0" dirty="0" smtClean="0"/>
                        <a:t>&amp; back to SKP YMCA</a:t>
                      </a:r>
                      <a:endParaRPr lang="ko-KR" altLang="en-US" sz="1100" dirty="0"/>
                    </a:p>
                  </a:txBody>
                  <a:tcPr horzOverflow="overflow">
                    <a:lnR w="28575" cap="flat" cmpd="sng" algn="ctr">
                      <a:solidFill>
                        <a:schemeClr val="tx1"/>
                      </a:solidFill>
                      <a:prstDash val="solid"/>
                      <a:round/>
                      <a:headEnd type="none" w="med" len="med"/>
                      <a:tailEnd type="none" w="med" len="med"/>
                    </a:lnR>
                    <a:solidFill>
                      <a:schemeClr val="accent5">
                        <a:lumMod val="20000"/>
                        <a:lumOff val="80000"/>
                      </a:schemeClr>
                    </a:solidFill>
                  </a:tcPr>
                </a:tc>
              </a:tr>
              <a:tr h="86121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10</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Day off</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solidFill>
                      <a:schemeClr val="accent5">
                        <a:lumMod val="20000"/>
                        <a:lumOff val="80000"/>
                      </a:schemeClr>
                    </a:solidFill>
                  </a:tcPr>
                </a:tc>
                <a:tc>
                  <a:txBody>
                    <a:bodyPr/>
                    <a:lstStyle/>
                    <a:p>
                      <a:pPr latinLnBrk="1"/>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11</a:t>
                      </a:r>
                    </a:p>
                    <a:p>
                      <a:pPr latinLnBrk="1"/>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latinLnBrk="1"/>
                      <a:r>
                        <a:rPr lang="en-US" altLang="ko-KR" sz="1100" dirty="0" smtClean="0">
                          <a:solidFill>
                            <a:schemeClr val="tx1"/>
                          </a:solidFill>
                        </a:rPr>
                        <a:t>12</a:t>
                      </a:r>
                    </a:p>
                    <a:p>
                      <a:pPr latinLnBrk="1"/>
                      <a:r>
                        <a:rPr lang="en-US" altLang="ko-KR" sz="1100" dirty="0" err="1" smtClean="0">
                          <a:solidFill>
                            <a:schemeClr val="tx1"/>
                          </a:solidFill>
                        </a:rPr>
                        <a:t>Voulnteering</a:t>
                      </a:r>
                      <a:r>
                        <a:rPr lang="en-US" altLang="ko-KR" sz="1100" baseline="0" dirty="0" smtClean="0">
                          <a:solidFill>
                            <a:schemeClr val="tx1"/>
                          </a:solidFill>
                        </a:rPr>
                        <a:t> program in the school</a:t>
                      </a:r>
                      <a:endParaRPr lang="ko-KR" altLang="en-US" sz="1100" dirty="0">
                        <a:solidFill>
                          <a:schemeClr val="tx1"/>
                        </a:solidFill>
                      </a:endParaRPr>
                    </a:p>
                  </a:txBody>
                  <a:tcPr horzOverflow="overflow">
                    <a:solidFill>
                      <a:schemeClr val="accent4">
                        <a:lumMod val="20000"/>
                        <a:lumOff val="80000"/>
                      </a:schemeClr>
                    </a:solidFill>
                  </a:tcPr>
                </a:tc>
                <a:tc>
                  <a:txBody>
                    <a:bodyPr/>
                    <a:lstStyle/>
                    <a:p>
                      <a:pPr algn="l" latinLnBrk="1"/>
                      <a:r>
                        <a:rPr lang="en-US" altLang="ko-KR" sz="1100" dirty="0" smtClean="0">
                          <a:solidFill>
                            <a:schemeClr val="tx1"/>
                          </a:solidFill>
                        </a:rPr>
                        <a:t>13</a:t>
                      </a:r>
                    </a:p>
                    <a:p>
                      <a:pPr algn="l" latinLnBrk="1"/>
                      <a:r>
                        <a:rPr lang="en-US" altLang="ko-KR" sz="1100" dirty="0" err="1" smtClean="0">
                          <a:solidFill>
                            <a:schemeClr val="tx1"/>
                          </a:solidFill>
                        </a:rPr>
                        <a:t>Voulnteering</a:t>
                      </a:r>
                      <a:r>
                        <a:rPr lang="en-US" altLang="ko-KR" sz="1100" baseline="0" dirty="0" smtClean="0">
                          <a:solidFill>
                            <a:schemeClr val="tx1"/>
                          </a:solidFill>
                        </a:rPr>
                        <a:t> program in the school</a:t>
                      </a:r>
                      <a:endParaRPr lang="ko-KR" altLang="en-US" sz="1100" dirty="0">
                        <a:solidFill>
                          <a:schemeClr val="tx1"/>
                        </a:solidFill>
                      </a:endParaRPr>
                    </a:p>
                  </a:txBody>
                  <a:tcPr horzOverflow="overflow">
                    <a:solidFill>
                      <a:schemeClr val="accent4">
                        <a:lumMod val="20000"/>
                        <a:lumOff val="80000"/>
                      </a:schemeClr>
                    </a:solidFill>
                  </a:tcPr>
                </a:tc>
                <a:tc>
                  <a:txBody>
                    <a:bodyPr/>
                    <a:lstStyle/>
                    <a:p>
                      <a:pPr latinLnBrk="1"/>
                      <a:r>
                        <a:rPr lang="en-US" altLang="ko-KR" sz="1100" dirty="0" smtClean="0">
                          <a:solidFill>
                            <a:schemeClr val="tx1"/>
                          </a:solidFill>
                        </a:rPr>
                        <a:t>14</a:t>
                      </a:r>
                    </a:p>
                    <a:p>
                      <a:pPr latinLnBrk="1"/>
                      <a:r>
                        <a:rPr lang="en-US" altLang="ko-KR" sz="1100" dirty="0" err="1" smtClean="0">
                          <a:solidFill>
                            <a:schemeClr val="tx1"/>
                          </a:solidFill>
                        </a:rPr>
                        <a:t>Voulnteering</a:t>
                      </a:r>
                      <a:r>
                        <a:rPr lang="en-US" altLang="ko-KR" sz="1100" baseline="0" dirty="0" smtClean="0">
                          <a:solidFill>
                            <a:schemeClr val="tx1"/>
                          </a:solidFill>
                        </a:rPr>
                        <a:t> program in the school</a:t>
                      </a:r>
                      <a:endParaRPr lang="en-US" altLang="ko-KR" sz="1100" dirty="0" smtClean="0">
                        <a:solidFill>
                          <a:schemeClr val="tx1"/>
                        </a:solidFill>
                      </a:endParaRPr>
                    </a:p>
                  </a:txBody>
                  <a:tcPr horzOverflow="overflow">
                    <a:solidFill>
                      <a:schemeClr val="accent4">
                        <a:lumMod val="20000"/>
                        <a:lumOff val="80000"/>
                      </a:schemeClr>
                    </a:solidFill>
                  </a:tcPr>
                </a:tc>
                <a:tc>
                  <a:txBody>
                    <a:bodyPr/>
                    <a:lstStyle/>
                    <a:p>
                      <a:pPr latinLnBrk="1"/>
                      <a:r>
                        <a:rPr lang="en-US" altLang="ko-KR" sz="1100" dirty="0" smtClean="0">
                          <a:solidFill>
                            <a:schemeClr val="tx1"/>
                          </a:solidFill>
                        </a:rPr>
                        <a:t>15</a:t>
                      </a:r>
                    </a:p>
                    <a:p>
                      <a:pPr latinLnBrk="1"/>
                      <a:r>
                        <a:rPr lang="en-US" altLang="ko-KR" sz="1100" dirty="0" err="1" smtClean="0">
                          <a:solidFill>
                            <a:schemeClr val="tx1"/>
                          </a:solidFill>
                        </a:rPr>
                        <a:t>Voulnteering</a:t>
                      </a:r>
                      <a:r>
                        <a:rPr lang="en-US" altLang="ko-KR" sz="1100" baseline="0" dirty="0" smtClean="0">
                          <a:solidFill>
                            <a:schemeClr val="tx1"/>
                          </a:solidFill>
                        </a:rPr>
                        <a:t> program in the school</a:t>
                      </a:r>
                      <a:endParaRPr lang="en-US" altLang="ko-KR" sz="1100" dirty="0" smtClean="0">
                        <a:solidFill>
                          <a:schemeClr val="tx1"/>
                        </a:solidFill>
                      </a:endParaRPr>
                    </a:p>
                  </a:txBody>
                  <a:tcPr horzOverflow="overflow">
                    <a:solidFill>
                      <a:schemeClr val="accent4">
                        <a:lumMod val="20000"/>
                        <a:lumOff val="80000"/>
                      </a:schemeClr>
                    </a:solidFill>
                  </a:tcPr>
                </a:tc>
                <a:tc>
                  <a:txBody>
                    <a:bodyPr/>
                    <a:lstStyle/>
                    <a:p>
                      <a:pPr latinLnBrk="1"/>
                      <a:r>
                        <a:rPr lang="en-US" altLang="ko-KR" sz="1100" dirty="0" smtClean="0">
                          <a:solidFill>
                            <a:schemeClr val="tx1"/>
                          </a:solidFill>
                        </a:rPr>
                        <a:t>16</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Helping house work &amp; farming</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R w="28575" cap="flat" cmpd="sng" algn="ctr">
                      <a:solidFill>
                        <a:schemeClr val="tx1"/>
                      </a:solidFill>
                      <a:prstDash val="solid"/>
                      <a:round/>
                      <a:headEnd type="none" w="med" len="med"/>
                      <a:tailEnd type="none" w="med" len="med"/>
                    </a:lnR>
                    <a:solidFill>
                      <a:schemeClr val="accent4">
                        <a:lumMod val="20000"/>
                        <a:lumOff val="80000"/>
                      </a:schemeClr>
                    </a:solidFill>
                  </a:tcPr>
                </a:tc>
              </a:tr>
              <a:tr h="112595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17</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Helping house work &amp; farming</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18</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Cordia New" pitchFamily="34" charset="-34"/>
                        </a:rPr>
                        <a:t>19</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20</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21</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22</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23</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Helping house work &amp; farming</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R w="28575" cap="flat" cmpd="sng" algn="ctr">
                      <a:solidFill>
                        <a:schemeClr val="tx1"/>
                      </a:solidFill>
                      <a:prstDash val="solid"/>
                      <a:round/>
                      <a:headEnd type="none" w="med" len="med"/>
                      <a:tailEnd type="none" w="med" len="med"/>
                    </a:lnR>
                    <a:solidFill>
                      <a:schemeClr val="accent4">
                        <a:lumMod val="20000"/>
                        <a:lumOff val="80000"/>
                      </a:schemeClr>
                    </a:solidFill>
                  </a:tcPr>
                </a:tc>
              </a:tr>
              <a:tr h="77639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cs typeface="Angsana New" pitchFamily="18" charset="-34"/>
                        </a:rPr>
                        <a:t>24</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Helping house work &amp; farming</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25</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Cordia New" pitchFamily="34" charset="-34"/>
                        </a:rPr>
                        <a:t>26</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100" dirty="0" smtClean="0">
                          <a:solidFill>
                            <a:schemeClr val="tx1"/>
                          </a:solidFill>
                        </a:rPr>
                        <a:t>27</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atinLnBrk="1"/>
                      <a:r>
                        <a:rPr lang="en-US" altLang="ko-KR" sz="1100" dirty="0" smtClean="0">
                          <a:solidFill>
                            <a:schemeClr val="tx1"/>
                          </a:solidFill>
                        </a:rPr>
                        <a:t>28</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atinLnBrk="1"/>
                      <a:r>
                        <a:rPr lang="en-US" altLang="ko-KR" sz="1100" dirty="0" smtClean="0">
                          <a:solidFill>
                            <a:schemeClr val="tx1"/>
                          </a:solidFill>
                        </a:rPr>
                        <a:t>29</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100" b="0" i="0" u="none" strike="noStrike" cap="none" normalizeH="0" baseline="0" dirty="0" err="1" smtClean="0">
                          <a:ln>
                            <a:noFill/>
                          </a:ln>
                          <a:solidFill>
                            <a:schemeClr val="tx1"/>
                          </a:solidFill>
                          <a:effectLst/>
                          <a:latin typeface="Calibri" pitchFamily="34" charset="0"/>
                          <a:ea typeface="SimSun-PUA" pitchFamily="2" charset="-122"/>
                          <a:cs typeface="Angsana New" pitchFamily="18" charset="-34"/>
                        </a:rPr>
                        <a:t>Voulnteering</a:t>
                      </a:r>
                      <a:r>
                        <a:rPr kumimoji="0" lang="en-US"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 program in the school</a:t>
                      </a:r>
                      <a:endParaRPr kumimoji="0" lang="th-TH" altLang="ko-KR"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rPr>
                        <a:t>30</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lang="en-US" altLang="ko-KR" sz="1100" dirty="0" smtClean="0">
                          <a:solidFill>
                            <a:srgbClr val="0070C0"/>
                          </a:solidFill>
                        </a:rPr>
                        <a:t>Helping</a:t>
                      </a:r>
                      <a:r>
                        <a:rPr lang="en-US" altLang="ko-KR" sz="1100" baseline="0" dirty="0" smtClean="0">
                          <a:solidFill>
                            <a:srgbClr val="0070C0"/>
                          </a:solidFill>
                        </a:rPr>
                        <a:t> to sell products in market </a:t>
                      </a:r>
                      <a:r>
                        <a:rPr lang="en-US" altLang="ko-KR" sz="1100" baseline="0" dirty="0" smtClean="0"/>
                        <a:t>&amp; Village middle report</a:t>
                      </a:r>
                      <a:endParaRPr kumimoji="0" lang="th-TH" sz="1100" b="0" i="0" u="none" strike="noStrike" cap="none" normalizeH="0" baseline="0" dirty="0" smtClean="0">
                        <a:ln>
                          <a:noFill/>
                        </a:ln>
                        <a:solidFill>
                          <a:schemeClr val="tx1"/>
                        </a:solidFill>
                        <a:effectLst/>
                        <a:latin typeface="Calibri" pitchFamily="34" charset="0"/>
                        <a:ea typeface="SimSun-PUA" pitchFamily="2" charset="-122"/>
                        <a:cs typeface="Angsana New" pitchFamily="18" charset="-34"/>
                      </a:endParaRPr>
                    </a:p>
                  </a:txBody>
                  <a:tcPr horzOverflow="overflow">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4">
                        <a:lumMod val="20000"/>
                        <a:lumOff val="80000"/>
                      </a:schemeClr>
                    </a:solidFill>
                  </a:tcPr>
                </a:tc>
              </a:tr>
            </a:tbl>
          </a:graphicData>
        </a:graphic>
      </p:graphicFrame>
      <p:sp>
        <p:nvSpPr>
          <p:cNvPr id="17" name="직사각형 16"/>
          <p:cNvSpPr/>
          <p:nvPr/>
        </p:nvSpPr>
        <p:spPr>
          <a:xfrm>
            <a:off x="446088" y="587375"/>
            <a:ext cx="433387" cy="73025"/>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800"/>
          </a:p>
        </p:txBody>
      </p:sp>
      <p:sp>
        <p:nvSpPr>
          <p:cNvPr id="11326" name="TextBox 17"/>
          <p:cNvSpPr txBox="1">
            <a:spLocks noChangeArrowheads="1"/>
          </p:cNvSpPr>
          <p:nvPr/>
        </p:nvSpPr>
        <p:spPr bwMode="auto">
          <a:xfrm>
            <a:off x="1022350" y="444500"/>
            <a:ext cx="1287463" cy="368300"/>
          </a:xfrm>
          <a:prstGeom prst="rect">
            <a:avLst/>
          </a:prstGeom>
          <a:noFill/>
          <a:ln w="9525">
            <a:noFill/>
            <a:miter lim="800000"/>
            <a:headEnd/>
            <a:tailEnd/>
          </a:ln>
        </p:spPr>
        <p:txBody>
          <a:bodyPr wrap="none">
            <a:spAutoFit/>
          </a:bodyPr>
          <a:lstStyle/>
          <a:p>
            <a:r>
              <a:rPr lang="en-US" altLang="ko-KR" sz="1800"/>
              <a:t>ChiangMai</a:t>
            </a:r>
            <a:endParaRPr lang="ko-KR" altLang="en-US" sz="1800"/>
          </a:p>
        </p:txBody>
      </p:sp>
      <p:pic>
        <p:nvPicPr>
          <p:cNvPr id="11327" name="Picture 2" descr="H:\팀회의록(규환노트북망가진이후)\KB_s_en2.jpg"/>
          <p:cNvPicPr>
            <a:picLocks noChangeAspect="1" noChangeArrowheads="1"/>
          </p:cNvPicPr>
          <p:nvPr/>
        </p:nvPicPr>
        <p:blipFill>
          <a:blip r:embed="rId3" cstate="print">
            <a:lum bright="10000"/>
          </a:blip>
          <a:srcRect t="19543" b="26819"/>
          <a:stretch>
            <a:fillRect/>
          </a:stretch>
        </p:blipFill>
        <p:spPr bwMode="auto">
          <a:xfrm>
            <a:off x="5592763" y="1588"/>
            <a:ext cx="1979612" cy="288925"/>
          </a:xfrm>
          <a:prstGeom prst="rect">
            <a:avLst/>
          </a:prstGeom>
          <a:noFill/>
          <a:ln w="9525">
            <a:noFill/>
            <a:miter lim="800000"/>
            <a:headEnd/>
            <a:tailEnd/>
          </a:ln>
        </p:spPr>
      </p:pic>
      <p:pic>
        <p:nvPicPr>
          <p:cNvPr id="11328" name="Picture 6" descr="http://www.ymcachiangmai.org/UserFiles/Image/history/logo_ymca01.jpg"/>
          <p:cNvPicPr>
            <a:picLocks noChangeAspect="1" noChangeArrowheads="1"/>
          </p:cNvPicPr>
          <p:nvPr/>
        </p:nvPicPr>
        <p:blipFill>
          <a:blip r:embed="rId4" cstate="print">
            <a:lum bright="40000"/>
          </a:blip>
          <a:srcRect/>
          <a:stretch>
            <a:fillRect/>
          </a:stretch>
        </p:blipFill>
        <p:spPr bwMode="auto">
          <a:xfrm>
            <a:off x="7572375" y="1588"/>
            <a:ext cx="331788" cy="317500"/>
          </a:xfrm>
          <a:prstGeom prst="rect">
            <a:avLst/>
          </a:prstGeom>
          <a:noFill/>
          <a:ln w="9525">
            <a:noFill/>
            <a:miter lim="800000"/>
            <a:headEnd/>
            <a:tailEnd/>
          </a:ln>
        </p:spPr>
      </p:pic>
      <p:pic>
        <p:nvPicPr>
          <p:cNvPr id="11329" name="Picture 8" descr="http://www.raonatti.org/images/top/logo.jpg"/>
          <p:cNvPicPr>
            <a:picLocks noChangeAspect="1" noChangeArrowheads="1"/>
          </p:cNvPicPr>
          <p:nvPr/>
        </p:nvPicPr>
        <p:blipFill>
          <a:blip r:embed="rId5" cstate="print">
            <a:lum bright="30000"/>
          </a:blip>
          <a:srcRect l="-6561" t="29193"/>
          <a:stretch>
            <a:fillRect/>
          </a:stretch>
        </p:blipFill>
        <p:spPr bwMode="auto">
          <a:xfrm>
            <a:off x="7885113" y="0"/>
            <a:ext cx="1168400" cy="304800"/>
          </a:xfrm>
          <a:prstGeom prst="rect">
            <a:avLst/>
          </a:prstGeom>
          <a:noFill/>
          <a:ln w="9525">
            <a:noFill/>
            <a:miter lim="800000"/>
            <a:headEnd/>
            <a:tailEnd/>
          </a:ln>
        </p:spPr>
      </p:pic>
      <p:sp>
        <p:nvSpPr>
          <p:cNvPr id="13" name="직사각형 18"/>
          <p:cNvSpPr/>
          <p:nvPr/>
        </p:nvSpPr>
        <p:spPr>
          <a:xfrm>
            <a:off x="446088" y="947738"/>
            <a:ext cx="433387" cy="71437"/>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800"/>
          </a:p>
        </p:txBody>
      </p:sp>
      <p:sp>
        <p:nvSpPr>
          <p:cNvPr id="11331" name="TextBox 19"/>
          <p:cNvSpPr txBox="1">
            <a:spLocks noChangeArrowheads="1"/>
          </p:cNvSpPr>
          <p:nvPr/>
        </p:nvSpPr>
        <p:spPr bwMode="auto">
          <a:xfrm>
            <a:off x="1022350" y="793750"/>
            <a:ext cx="1555750" cy="369888"/>
          </a:xfrm>
          <a:prstGeom prst="rect">
            <a:avLst/>
          </a:prstGeom>
          <a:noFill/>
          <a:ln w="9525">
            <a:noFill/>
            <a:miter lim="800000"/>
            <a:headEnd/>
            <a:tailEnd/>
          </a:ln>
        </p:spPr>
        <p:txBody>
          <a:bodyPr wrap="none">
            <a:spAutoFit/>
          </a:bodyPr>
          <a:lstStyle/>
          <a:p>
            <a:r>
              <a:rPr lang="en-US" altLang="ko-KR" sz="1800"/>
              <a:t>Tamdokkham</a:t>
            </a:r>
            <a:endParaRPr lang="ko-KR" altLang="en-US" sz="18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3460</TotalTime>
  <Words>1392</Words>
  <Application>Microsoft Office PowerPoint</Application>
  <PresentationFormat>On-screen Show (4:3)</PresentationFormat>
  <Paragraphs>505</Paragraphs>
  <Slides>41</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나눔손글씨 펜</vt:lpstr>
      <vt:lpstr>Angsana New</vt:lpstr>
      <vt:lpstr>Calibri</vt:lpstr>
      <vt:lpstr>굴림</vt:lpstr>
      <vt:lpstr>Cordia New</vt:lpstr>
      <vt:lpstr>맑은 고딕</vt:lpstr>
      <vt:lpstr>SimSun-PUA</vt:lpstr>
      <vt:lpstr>Wingdings</vt:lpstr>
      <vt:lpstr>Office Theme</vt:lpstr>
      <vt:lpstr>Slide 1</vt:lpstr>
      <vt:lpstr>Slide 2</vt:lpstr>
      <vt:lpstr>Slide 3</vt:lpstr>
      <vt:lpstr>Slide 4</vt:lpstr>
      <vt:lpstr>Schedule Table</vt:lpstr>
      <vt:lpstr>March</vt:lpstr>
      <vt:lpstr>April</vt:lpstr>
      <vt:lpstr>May</vt:lpstr>
      <vt:lpstr>June</vt:lpstr>
      <vt:lpstr>July</vt:lpstr>
      <vt:lpstr>Slide 11</vt:lpstr>
      <vt:lpstr>Contents</vt:lpstr>
      <vt:lpstr>Chiang Mai</vt:lpstr>
      <vt:lpstr>Welcome Party</vt:lpstr>
      <vt:lpstr>Orientation of environmental campaign </vt:lpstr>
      <vt:lpstr>Village home-stay(Wiang Papao)</vt:lpstr>
      <vt:lpstr>Green Ambassador Camp</vt:lpstr>
      <vt:lpstr>Chiang Rai Day camp &amp; Language school</vt:lpstr>
      <vt:lpstr>Day camp</vt:lpstr>
      <vt:lpstr>Language school</vt:lpstr>
      <vt:lpstr>CLP (Cleft lip / palate)</vt:lpstr>
      <vt:lpstr>Slide 22</vt:lpstr>
      <vt:lpstr>Fund raising</vt:lpstr>
      <vt:lpstr>Visiting(hospital, houses)</vt:lpstr>
      <vt:lpstr>CLP family camp</vt:lpstr>
      <vt:lpstr>CLP Hill tribe Home-stay</vt:lpstr>
      <vt:lpstr>Tam dok kham village homestay (2 months)</vt:lpstr>
      <vt:lpstr>Sahakon Damri Village home-School</vt:lpstr>
      <vt:lpstr>350ppm</vt:lpstr>
      <vt:lpstr>Extra activities after 350ppm</vt:lpstr>
      <vt:lpstr>Home staying</vt:lpstr>
      <vt:lpstr>Thai culture</vt:lpstr>
      <vt:lpstr>Culture</vt:lpstr>
      <vt:lpstr>Culture</vt:lpstr>
      <vt:lpstr>Culture</vt:lpstr>
      <vt:lpstr>Culture</vt:lpstr>
      <vt:lpstr>Culture</vt:lpstr>
      <vt:lpstr>Culture</vt:lpstr>
      <vt:lpstr>Our feelings through  past 5 months</vt:lpstr>
      <vt:lpstr>Slide 40</vt:lpstr>
      <vt:lpstr>Slide 41</vt:lpstr>
    </vt:vector>
  </TitlesOfParts>
  <Company>wow.com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Raonatti 7th Thai team</dc:title>
  <dc:creator>wow</dc:creator>
  <cp:lastModifiedBy>wow</cp:lastModifiedBy>
  <cp:revision>305</cp:revision>
  <dcterms:created xsi:type="dcterms:W3CDTF">2012-04-11T15:13:25Z</dcterms:created>
  <dcterms:modified xsi:type="dcterms:W3CDTF">2012-08-01T08:18:49Z</dcterms:modified>
</cp:coreProperties>
</file>